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6" r:id="rId18"/>
    <p:sldId id="273" r:id="rId19"/>
    <p:sldId id="274" r:id="rId20"/>
    <p:sldId id="275" r:id="rId21"/>
    <p:sldId id="277" r:id="rId22"/>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633"/>
    <a:srgbClr val="FFA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6" d="100"/>
          <a:sy n="96" d="100"/>
        </p:scale>
        <p:origin x="2034" y="7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FFAB40"/>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953" y="51"/>
            <a:ext cx="9138046" cy="5140706"/>
          </a:xfrm>
          <a:prstGeom prst="rect">
            <a:avLst/>
          </a:prstGeom>
        </p:spPr>
      </p:pic>
      <p:sp>
        <p:nvSpPr>
          <p:cNvPr id="2" name="Holder 2"/>
          <p:cNvSpPr>
            <a:spLocks noGrp="1"/>
          </p:cNvSpPr>
          <p:nvPr>
            <p:ph type="title"/>
          </p:nvPr>
        </p:nvSpPr>
        <p:spPr/>
        <p:txBody>
          <a:bodyPr lIns="0" tIns="0" rIns="0" bIns="0"/>
          <a:lstStyle>
            <a:lvl1pPr>
              <a:defRPr sz="2400" b="1" i="0">
                <a:solidFill>
                  <a:srgbClr val="FFAB40"/>
                </a:solidFill>
                <a:latin typeface="Tahoma"/>
                <a:cs typeface="Tahoma"/>
              </a:defRPr>
            </a:lvl1pPr>
          </a:lstStyle>
          <a:p>
            <a:endParaRPr/>
          </a:p>
        </p:txBody>
      </p:sp>
      <p:sp>
        <p:nvSpPr>
          <p:cNvPr id="3" name="Holder 3"/>
          <p:cNvSpPr>
            <a:spLocks noGrp="1"/>
          </p:cNvSpPr>
          <p:nvPr>
            <p:ph sz="half" idx="2"/>
          </p:nvPr>
        </p:nvSpPr>
        <p:spPr>
          <a:xfrm>
            <a:off x="1427480" y="1191895"/>
            <a:ext cx="2795904" cy="2941320"/>
          </a:xfrm>
          <a:prstGeom prst="rect">
            <a:avLst/>
          </a:prstGeom>
        </p:spPr>
        <p:txBody>
          <a:bodyPr wrap="square" lIns="0" tIns="0" rIns="0" bIns="0">
            <a:spAutoFit/>
          </a:bodyPr>
          <a:lstStyle>
            <a:lvl1pPr>
              <a:defRPr sz="1400" b="1" i="0">
                <a:solidFill>
                  <a:schemeClr val="bg1"/>
                </a:solidFill>
                <a:latin typeface="Tahoma"/>
                <a:cs typeface="Tahoma"/>
              </a:defRPr>
            </a:lvl1pPr>
          </a:lstStyle>
          <a:p>
            <a:endParaRPr/>
          </a:p>
        </p:txBody>
      </p:sp>
      <p:sp>
        <p:nvSpPr>
          <p:cNvPr id="4" name="Holder 4"/>
          <p:cNvSpPr>
            <a:spLocks noGrp="1"/>
          </p:cNvSpPr>
          <p:nvPr>
            <p:ph sz="half" idx="3"/>
          </p:nvPr>
        </p:nvSpPr>
        <p:spPr>
          <a:xfrm>
            <a:off x="4651628" y="1191895"/>
            <a:ext cx="2604770" cy="2941320"/>
          </a:xfrm>
          <a:prstGeom prst="rect">
            <a:avLst/>
          </a:prstGeom>
        </p:spPr>
        <p:txBody>
          <a:bodyPr wrap="square" lIns="0" tIns="0" rIns="0" bIns="0">
            <a:spAutoFit/>
          </a:bodyPr>
          <a:lstStyle>
            <a:lvl1pPr>
              <a:defRPr sz="1400" b="1" i="0">
                <a:solidFill>
                  <a:schemeClr val="bg1"/>
                </a:solidFill>
                <a:latin typeface="Tahoma"/>
                <a:cs typeface="Tahom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FFAB40"/>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25"/>
            <a:ext cx="9143999" cy="5143473"/>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78407" y="2056002"/>
            <a:ext cx="7187184" cy="391160"/>
          </a:xfrm>
          <a:prstGeom prst="rect">
            <a:avLst/>
          </a:prstGeom>
        </p:spPr>
        <p:txBody>
          <a:bodyPr wrap="square" lIns="0" tIns="0" rIns="0" bIns="0">
            <a:spAutoFit/>
          </a:bodyPr>
          <a:lstStyle>
            <a:lvl1pPr>
              <a:defRPr sz="2400" b="1" i="0">
                <a:solidFill>
                  <a:srgbClr val="FFAB40"/>
                </a:solidFill>
                <a:latin typeface="Tahoma"/>
                <a:cs typeface="Tahoma"/>
              </a:defRPr>
            </a:lvl1pPr>
          </a:lstStyle>
          <a:p>
            <a:endParaRPr/>
          </a:p>
        </p:txBody>
      </p:sp>
      <p:sp>
        <p:nvSpPr>
          <p:cNvPr id="3" name="Holder 3"/>
          <p:cNvSpPr>
            <a:spLocks noGrp="1"/>
          </p:cNvSpPr>
          <p:nvPr>
            <p:ph type="body" idx="1"/>
          </p:nvPr>
        </p:nvSpPr>
        <p:spPr>
          <a:xfrm>
            <a:off x="193675" y="1664335"/>
            <a:ext cx="5459730" cy="275971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8" name="TextBox 7">
            <a:extLst>
              <a:ext uri="{FF2B5EF4-FFF2-40B4-BE49-F238E27FC236}">
                <a16:creationId xmlns:a16="http://schemas.microsoft.com/office/drawing/2014/main" id="{1C7DCC98-C87E-889C-DD9F-0AA1A9B2CA1E}"/>
              </a:ext>
            </a:extLst>
          </p:cNvPr>
          <p:cNvSpPr txBox="1"/>
          <p:nvPr userDrawn="1">
            <p:extLst>
              <p:ext uri="{1162E1C5-73C7-4A58-AE30-91384D911F3F}">
                <p184:classification xmlns:p184="http://schemas.microsoft.com/office/powerpoint/2018/4/main" val="ftr"/>
              </p:ext>
            </p:extLst>
          </p:nvPr>
        </p:nvSpPr>
        <p:spPr>
          <a:xfrm>
            <a:off x="4051300" y="4927600"/>
            <a:ext cx="1069975" cy="152400"/>
          </a:xfrm>
          <a:prstGeom prst="rect">
            <a:avLst/>
          </a:prstGeom>
        </p:spPr>
        <p:txBody>
          <a:bodyPr horzOverflow="overflow" lIns="0" tIns="0" rIns="0" bIns="0">
            <a:spAutoFit/>
          </a:bodyPr>
          <a:lstStyle/>
          <a:p>
            <a:pPr algn="l"/>
            <a:r>
              <a:rPr lang="en-AE" sz="1000">
                <a:solidFill>
                  <a:srgbClr val="000000"/>
                </a:solidFill>
                <a:latin typeface="Calibri" panose="020F0502020204030204" pitchFamily="34" charset="0"/>
                <a:ea typeface="Calibri" panose="020F0502020204030204" pitchFamily="34" charset="0"/>
                <a:cs typeface="Calibri" panose="020F0502020204030204" pitchFamily="34" charset="0"/>
              </a:rPr>
              <a:t>Classification: Public</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jp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11.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0AI9jIqeD4c" TargetMode="External"/><Relationship Id="rId3" Type="http://schemas.openxmlformats.org/officeDocument/2006/relationships/image" Target="../media/image38.png"/><Relationship Id="rId7" Type="http://schemas.openxmlformats.org/officeDocument/2006/relationships/image" Target="../media/image11.png"/><Relationship Id="rId2" Type="http://schemas.openxmlformats.org/officeDocument/2006/relationships/image" Target="../media/image37.jp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5.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 Id="rId5" Type="http://schemas.openxmlformats.org/officeDocument/2006/relationships/hyperlink" Target="mailto:sales@onskreenmedia.com" TargetMode="Externa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5"/>
            <a:ext cx="9143999" cy="5143473"/>
          </a:xfrm>
          <a:prstGeom prst="rect">
            <a:avLst/>
          </a:prstGeom>
        </p:spPr>
      </p:pic>
      <p:grpSp>
        <p:nvGrpSpPr>
          <p:cNvPr id="3" name="object 3"/>
          <p:cNvGrpSpPr/>
          <p:nvPr/>
        </p:nvGrpSpPr>
        <p:grpSpPr>
          <a:xfrm>
            <a:off x="2311907" y="3485388"/>
            <a:ext cx="4368165" cy="123825"/>
            <a:chOff x="2311907" y="3485388"/>
            <a:chExt cx="4368165" cy="123825"/>
          </a:xfrm>
        </p:grpSpPr>
        <p:pic>
          <p:nvPicPr>
            <p:cNvPr id="4" name="object 4"/>
            <p:cNvPicPr/>
            <p:nvPr/>
          </p:nvPicPr>
          <p:blipFill>
            <a:blip r:embed="rId3" cstate="print"/>
            <a:stretch>
              <a:fillRect/>
            </a:stretch>
          </p:blipFill>
          <p:spPr>
            <a:xfrm>
              <a:off x="2311907" y="3485388"/>
              <a:ext cx="4367784" cy="123443"/>
            </a:xfrm>
            <a:prstGeom prst="rect">
              <a:avLst/>
            </a:prstGeom>
          </p:spPr>
        </p:pic>
        <p:sp>
          <p:nvSpPr>
            <p:cNvPr id="5" name="object 5"/>
            <p:cNvSpPr/>
            <p:nvPr/>
          </p:nvSpPr>
          <p:spPr>
            <a:xfrm>
              <a:off x="2371343" y="3530346"/>
              <a:ext cx="4248150" cy="0"/>
            </a:xfrm>
            <a:custGeom>
              <a:avLst/>
              <a:gdLst/>
              <a:ahLst/>
              <a:cxnLst/>
              <a:rect l="l" t="t" r="r" b="b"/>
              <a:pathLst>
                <a:path w="4248150">
                  <a:moveTo>
                    <a:pt x="0" y="0"/>
                  </a:moveTo>
                  <a:lnTo>
                    <a:pt x="4248023" y="0"/>
                  </a:lnTo>
                </a:path>
              </a:pathLst>
            </a:custGeom>
            <a:ln w="9525">
              <a:solidFill>
                <a:srgbClr val="FFAB40"/>
              </a:solidFill>
            </a:ln>
          </p:spPr>
          <p:txBody>
            <a:bodyPr wrap="square" lIns="0" tIns="0" rIns="0" bIns="0" rtlCol="0"/>
            <a:lstStyle/>
            <a:p>
              <a:endParaRPr/>
            </a:p>
          </p:txBody>
        </p:sp>
      </p:grpSp>
      <p:sp>
        <p:nvSpPr>
          <p:cNvPr id="6" name="object 6"/>
          <p:cNvSpPr txBox="1">
            <a:spLocks noGrp="1"/>
          </p:cNvSpPr>
          <p:nvPr>
            <p:ph type="title"/>
          </p:nvPr>
        </p:nvSpPr>
        <p:spPr>
          <a:xfrm>
            <a:off x="2377567" y="3023107"/>
            <a:ext cx="4219575" cy="452120"/>
          </a:xfrm>
          <a:prstGeom prst="rect">
            <a:avLst/>
          </a:prstGeom>
        </p:spPr>
        <p:txBody>
          <a:bodyPr vert="horz" wrap="square" lIns="0" tIns="12065" rIns="0" bIns="0" rtlCol="0">
            <a:spAutoFit/>
          </a:bodyPr>
          <a:lstStyle/>
          <a:p>
            <a:pPr marL="12700">
              <a:lnSpc>
                <a:spcPct val="100000"/>
              </a:lnSpc>
              <a:spcBef>
                <a:spcPts val="95"/>
              </a:spcBef>
            </a:pPr>
            <a:r>
              <a:rPr sz="2800" spc="-60" dirty="0">
                <a:solidFill>
                  <a:srgbClr val="FFFFFF"/>
                </a:solidFill>
                <a:latin typeface="Verdana"/>
                <a:cs typeface="Verdana"/>
              </a:rPr>
              <a:t>Digital</a:t>
            </a:r>
            <a:r>
              <a:rPr sz="2800" spc="-155" dirty="0">
                <a:solidFill>
                  <a:srgbClr val="FFFFFF"/>
                </a:solidFill>
                <a:latin typeface="Verdana"/>
                <a:cs typeface="Verdana"/>
              </a:rPr>
              <a:t> </a:t>
            </a:r>
            <a:r>
              <a:rPr sz="2800" spc="-55" dirty="0">
                <a:solidFill>
                  <a:srgbClr val="FFFFFF"/>
                </a:solidFill>
                <a:latin typeface="Verdana"/>
                <a:cs typeface="Verdana"/>
              </a:rPr>
              <a:t>Media</a:t>
            </a:r>
            <a:r>
              <a:rPr sz="2800" spc="-155" dirty="0">
                <a:solidFill>
                  <a:srgbClr val="FFFFFF"/>
                </a:solidFill>
                <a:latin typeface="Verdana"/>
                <a:cs typeface="Verdana"/>
              </a:rPr>
              <a:t> </a:t>
            </a:r>
            <a:r>
              <a:rPr sz="2800" spc="-75" dirty="0">
                <a:solidFill>
                  <a:srgbClr val="FFFFFF"/>
                </a:solidFill>
                <a:latin typeface="Verdana"/>
                <a:cs typeface="Verdana"/>
              </a:rPr>
              <a:t>Solution</a:t>
            </a:r>
            <a:endParaRPr sz="2800">
              <a:latin typeface="Verdana"/>
              <a:cs typeface="Verdana"/>
            </a:endParaRPr>
          </a:p>
        </p:txBody>
      </p:sp>
      <p:pic>
        <p:nvPicPr>
          <p:cNvPr id="7" name="object 7"/>
          <p:cNvPicPr/>
          <p:nvPr/>
        </p:nvPicPr>
        <p:blipFill>
          <a:blip r:embed="rId4" cstate="print"/>
          <a:stretch>
            <a:fillRect/>
          </a:stretch>
        </p:blipFill>
        <p:spPr>
          <a:xfrm>
            <a:off x="2481960" y="1692808"/>
            <a:ext cx="4009136" cy="8393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pic>
        <p:nvPicPr>
          <p:cNvPr id="3" name="object 3"/>
          <p:cNvPicPr/>
          <p:nvPr/>
        </p:nvPicPr>
        <p:blipFill>
          <a:blip r:embed="rId3" cstate="print"/>
          <a:stretch>
            <a:fillRect/>
          </a:stretch>
        </p:blipFill>
        <p:spPr>
          <a:xfrm>
            <a:off x="230124" y="568506"/>
            <a:ext cx="2881884" cy="124913"/>
          </a:xfrm>
          <a:prstGeom prst="rect">
            <a:avLst/>
          </a:prstGeom>
        </p:spPr>
      </p:pic>
      <p:sp>
        <p:nvSpPr>
          <p:cNvPr id="4" name="object 4"/>
          <p:cNvSpPr txBox="1"/>
          <p:nvPr/>
        </p:nvSpPr>
        <p:spPr>
          <a:xfrm>
            <a:off x="4971184" y="1329038"/>
            <a:ext cx="4070376" cy="2482731"/>
          </a:xfrm>
          <a:prstGeom prst="rect">
            <a:avLst/>
          </a:prstGeom>
        </p:spPr>
        <p:txBody>
          <a:bodyPr vert="horz" wrap="square" lIns="0" tIns="12700" rIns="0" bIns="0" rtlCol="0">
            <a:spAutoFit/>
          </a:bodyPr>
          <a:lstStyle/>
          <a:p>
            <a:pPr marL="12700" marR="5080" algn="just">
              <a:lnSpc>
                <a:spcPct val="150000"/>
              </a:lnSpc>
              <a:spcBef>
                <a:spcPts val="100"/>
              </a:spcBef>
            </a:pPr>
            <a:r>
              <a:rPr lang="en-GB" sz="1200" spc="-35" dirty="0" err="1">
                <a:solidFill>
                  <a:srgbClr val="FFFFFF"/>
                </a:solidFill>
                <a:latin typeface="Lucida Sans Unicode"/>
                <a:cs typeface="Lucida Sans Unicode"/>
              </a:rPr>
              <a:t>ONSKREEN's</a:t>
            </a:r>
            <a:r>
              <a:rPr lang="en-GB" sz="1200" spc="-35" dirty="0">
                <a:solidFill>
                  <a:srgbClr val="FFFFFF"/>
                </a:solidFill>
                <a:latin typeface="Lucida Sans Unicode"/>
                <a:cs typeface="Lucida Sans Unicode"/>
              </a:rPr>
              <a:t> new solution for the Saudi market marks a breakthrough in consumer engagement at point of sale. Utilizing dynamic digital displays, interactive elements, and data-driven strategies, </a:t>
            </a:r>
            <a:r>
              <a:rPr lang="en-GB" sz="1200" spc="-35" dirty="0" err="1">
                <a:solidFill>
                  <a:srgbClr val="FFFFFF"/>
                </a:solidFill>
                <a:latin typeface="Lucida Sans Unicode"/>
                <a:cs typeface="Lucida Sans Unicode"/>
              </a:rPr>
              <a:t>ONSKREEN</a:t>
            </a:r>
            <a:r>
              <a:rPr lang="en-GB" sz="1200" spc="-35" dirty="0">
                <a:solidFill>
                  <a:srgbClr val="FFFFFF"/>
                </a:solidFill>
                <a:latin typeface="Lucida Sans Unicode"/>
                <a:cs typeface="Lucida Sans Unicode"/>
              </a:rPr>
              <a:t> empowers brands to stand out in high-traffic areas and connect more effectively with shoppers and consumers. This new approach not only boosts brand visibility but also delivers key insights into shopper </a:t>
            </a:r>
            <a:r>
              <a:rPr lang="en-GB" sz="1200" spc="-35" dirty="0" err="1">
                <a:solidFill>
                  <a:srgbClr val="FFFFFF"/>
                </a:solidFill>
                <a:latin typeface="Lucida Sans Unicode"/>
                <a:cs typeface="Lucida Sans Unicode"/>
              </a:rPr>
              <a:t>behavior</a:t>
            </a:r>
            <a:r>
              <a:rPr lang="en-GB" sz="1200" spc="-35" dirty="0">
                <a:solidFill>
                  <a:srgbClr val="FFFFFF"/>
                </a:solidFill>
                <a:latin typeface="Lucida Sans Unicode"/>
                <a:cs typeface="Lucida Sans Unicode"/>
              </a:rPr>
              <a:t>, allowing brands to adapt and grow  in the competitive retail environment.</a:t>
            </a:r>
          </a:p>
        </p:txBody>
      </p:sp>
      <p:grpSp>
        <p:nvGrpSpPr>
          <p:cNvPr id="5" name="object 5"/>
          <p:cNvGrpSpPr/>
          <p:nvPr/>
        </p:nvGrpSpPr>
        <p:grpSpPr>
          <a:xfrm>
            <a:off x="7620" y="335851"/>
            <a:ext cx="8847455" cy="4808220"/>
            <a:chOff x="7620" y="335851"/>
            <a:chExt cx="8847455" cy="4808220"/>
          </a:xfrm>
        </p:grpSpPr>
        <p:pic>
          <p:nvPicPr>
            <p:cNvPr id="6" name="object 6"/>
            <p:cNvPicPr/>
            <p:nvPr/>
          </p:nvPicPr>
          <p:blipFill>
            <a:blip r:embed="rId4" cstate="print"/>
            <a:stretch>
              <a:fillRect/>
            </a:stretch>
          </p:blipFill>
          <p:spPr>
            <a:xfrm>
              <a:off x="7620" y="1092686"/>
              <a:ext cx="5266944" cy="4050811"/>
            </a:xfrm>
            <a:prstGeom prst="rect">
              <a:avLst/>
            </a:prstGeom>
          </p:spPr>
        </p:pic>
        <p:pic>
          <p:nvPicPr>
            <p:cNvPr id="7" name="object 7"/>
            <p:cNvPicPr/>
            <p:nvPr/>
          </p:nvPicPr>
          <p:blipFill>
            <a:blip r:embed="rId5" cstate="print"/>
            <a:stretch>
              <a:fillRect/>
            </a:stretch>
          </p:blipFill>
          <p:spPr>
            <a:xfrm>
              <a:off x="231508" y="1316481"/>
              <a:ext cx="4639056" cy="3455542"/>
            </a:xfrm>
            <a:prstGeom prst="rect">
              <a:avLst/>
            </a:prstGeom>
          </p:spPr>
        </p:pic>
        <p:sp>
          <p:nvSpPr>
            <p:cNvPr id="8" name="object 8"/>
            <p:cNvSpPr/>
            <p:nvPr/>
          </p:nvSpPr>
          <p:spPr>
            <a:xfrm>
              <a:off x="217220" y="1302194"/>
              <a:ext cx="4667885" cy="3484245"/>
            </a:xfrm>
            <a:custGeom>
              <a:avLst/>
              <a:gdLst/>
              <a:ahLst/>
              <a:cxnLst/>
              <a:rect l="l" t="t" r="r" b="b"/>
              <a:pathLst>
                <a:path w="4667885" h="3484245">
                  <a:moveTo>
                    <a:pt x="0" y="3484117"/>
                  </a:moveTo>
                  <a:lnTo>
                    <a:pt x="4667631" y="3484117"/>
                  </a:lnTo>
                  <a:lnTo>
                    <a:pt x="4667631" y="0"/>
                  </a:lnTo>
                  <a:lnTo>
                    <a:pt x="0" y="0"/>
                  </a:lnTo>
                  <a:lnTo>
                    <a:pt x="0" y="3484117"/>
                  </a:lnTo>
                  <a:close/>
                </a:path>
              </a:pathLst>
            </a:custGeom>
            <a:ln w="28575">
              <a:solidFill>
                <a:srgbClr val="FFAB40"/>
              </a:solidFill>
            </a:ln>
          </p:spPr>
          <p:txBody>
            <a:bodyPr wrap="square" lIns="0" tIns="0" rIns="0" bIns="0" rtlCol="0"/>
            <a:lstStyle/>
            <a:p>
              <a:endParaRPr/>
            </a:p>
          </p:txBody>
        </p:sp>
        <p:pic>
          <p:nvPicPr>
            <p:cNvPr id="9" name="object 9"/>
            <p:cNvPicPr/>
            <p:nvPr/>
          </p:nvPicPr>
          <p:blipFill>
            <a:blip r:embed="rId6" cstate="print"/>
            <a:stretch>
              <a:fillRect/>
            </a:stretch>
          </p:blipFill>
          <p:spPr>
            <a:xfrm>
              <a:off x="5292216" y="335851"/>
              <a:ext cx="3562350" cy="745807"/>
            </a:xfrm>
            <a:prstGeom prst="rect">
              <a:avLst/>
            </a:prstGeom>
          </p:spPr>
        </p:pic>
      </p:grpSp>
      <p:sp>
        <p:nvSpPr>
          <p:cNvPr id="10" name="object 10"/>
          <p:cNvSpPr txBox="1">
            <a:spLocks noGrp="1"/>
          </p:cNvSpPr>
          <p:nvPr>
            <p:ph type="title"/>
          </p:nvPr>
        </p:nvSpPr>
        <p:spPr>
          <a:xfrm>
            <a:off x="276720" y="194817"/>
            <a:ext cx="2788920" cy="391160"/>
          </a:xfrm>
          <a:prstGeom prst="rect">
            <a:avLst/>
          </a:prstGeom>
        </p:spPr>
        <p:txBody>
          <a:bodyPr vert="horz" wrap="square" lIns="0" tIns="12700" rIns="0" bIns="0" rtlCol="0">
            <a:spAutoFit/>
          </a:bodyPr>
          <a:lstStyle/>
          <a:p>
            <a:pPr marL="12700">
              <a:lnSpc>
                <a:spcPct val="100000"/>
              </a:lnSpc>
              <a:spcBef>
                <a:spcPts val="100"/>
              </a:spcBef>
              <a:tabLst>
                <a:tab pos="2775585" algn="l"/>
              </a:tabLst>
            </a:pPr>
            <a:r>
              <a:rPr u="sng" spc="15" dirty="0">
                <a:uFill>
                  <a:solidFill>
                    <a:srgbClr val="FFAB40"/>
                  </a:solidFill>
                </a:uFill>
              </a:rPr>
              <a:t> </a:t>
            </a:r>
            <a:r>
              <a:rPr u="sng" spc="-85" dirty="0">
                <a:uFill>
                  <a:solidFill>
                    <a:srgbClr val="FFAB40"/>
                  </a:solidFill>
                </a:uFill>
              </a:rPr>
              <a:t>ONSKREEN	</a:t>
            </a:r>
          </a:p>
        </p:txBody>
      </p:sp>
      <p:pic>
        <p:nvPicPr>
          <p:cNvPr id="11" name="object 11"/>
          <p:cNvPicPr/>
          <p:nvPr/>
        </p:nvPicPr>
        <p:blipFill>
          <a:blip r:embed="rId7" cstate="print"/>
          <a:stretch>
            <a:fillRect/>
          </a:stretch>
        </p:blipFill>
        <p:spPr>
          <a:xfrm>
            <a:off x="8205723" y="4836934"/>
            <a:ext cx="833437" cy="1751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grpSp>
        <p:nvGrpSpPr>
          <p:cNvPr id="3" name="object 3"/>
          <p:cNvGrpSpPr/>
          <p:nvPr/>
        </p:nvGrpSpPr>
        <p:grpSpPr>
          <a:xfrm>
            <a:off x="528827" y="731519"/>
            <a:ext cx="3814573" cy="195452"/>
            <a:chOff x="528827" y="731519"/>
            <a:chExt cx="2882265" cy="123825"/>
          </a:xfrm>
        </p:grpSpPr>
        <p:pic>
          <p:nvPicPr>
            <p:cNvPr id="4" name="object 4"/>
            <p:cNvPicPr/>
            <p:nvPr/>
          </p:nvPicPr>
          <p:blipFill>
            <a:blip r:embed="rId3" cstate="print"/>
            <a:stretch>
              <a:fillRect/>
            </a:stretch>
          </p:blipFill>
          <p:spPr>
            <a:xfrm>
              <a:off x="528827" y="731519"/>
              <a:ext cx="2881884" cy="123444"/>
            </a:xfrm>
            <a:prstGeom prst="rect">
              <a:avLst/>
            </a:prstGeom>
          </p:spPr>
        </p:pic>
        <p:sp>
          <p:nvSpPr>
            <p:cNvPr id="5" name="object 5"/>
            <p:cNvSpPr/>
            <p:nvPr/>
          </p:nvSpPr>
          <p:spPr>
            <a:xfrm>
              <a:off x="588048" y="775969"/>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sp>
        <p:nvSpPr>
          <p:cNvPr id="6" name="object 6"/>
          <p:cNvSpPr txBox="1">
            <a:spLocks noGrp="1"/>
          </p:cNvSpPr>
          <p:nvPr>
            <p:ph type="title"/>
          </p:nvPr>
        </p:nvSpPr>
        <p:spPr>
          <a:xfrm>
            <a:off x="579221" y="188213"/>
            <a:ext cx="3705225" cy="550545"/>
          </a:xfrm>
          <a:prstGeom prst="rect">
            <a:avLst/>
          </a:prstGeom>
        </p:spPr>
        <p:txBody>
          <a:bodyPr vert="horz" wrap="square" lIns="0" tIns="13335" rIns="0" bIns="0" rtlCol="0">
            <a:spAutoFit/>
          </a:bodyPr>
          <a:lstStyle/>
          <a:p>
            <a:pPr marL="12700">
              <a:lnSpc>
                <a:spcPct val="100000"/>
              </a:lnSpc>
              <a:spcBef>
                <a:spcPts val="105"/>
              </a:spcBef>
            </a:pPr>
            <a:r>
              <a:rPr sz="2000" spc="-50" dirty="0"/>
              <a:t>ONSKREEN’S</a:t>
            </a:r>
            <a:endParaRPr sz="2000" dirty="0"/>
          </a:p>
          <a:p>
            <a:pPr marL="12700">
              <a:lnSpc>
                <a:spcPct val="100000"/>
              </a:lnSpc>
              <a:spcBef>
                <a:spcPts val="45"/>
              </a:spcBef>
            </a:pPr>
            <a:r>
              <a:rPr sz="1400" spc="-45" dirty="0"/>
              <a:t>LATEST</a:t>
            </a:r>
            <a:r>
              <a:rPr sz="1400" spc="-114" dirty="0"/>
              <a:t> </a:t>
            </a:r>
            <a:r>
              <a:rPr sz="1400" spc="-60" dirty="0"/>
              <a:t>SOLUTION</a:t>
            </a:r>
            <a:r>
              <a:rPr sz="1400" spc="-150" dirty="0"/>
              <a:t> </a:t>
            </a:r>
            <a:r>
              <a:rPr sz="1400" spc="-40" dirty="0"/>
              <a:t>FOR</a:t>
            </a:r>
            <a:r>
              <a:rPr sz="1400" spc="-130" dirty="0"/>
              <a:t> </a:t>
            </a:r>
            <a:r>
              <a:rPr sz="1400" spc="-60" dirty="0"/>
              <a:t>THE</a:t>
            </a:r>
            <a:r>
              <a:rPr sz="1400" spc="-114" dirty="0"/>
              <a:t> </a:t>
            </a:r>
            <a:r>
              <a:rPr sz="1400" spc="-65" dirty="0"/>
              <a:t>SAUDI</a:t>
            </a:r>
            <a:r>
              <a:rPr sz="1400" spc="-120" dirty="0"/>
              <a:t> </a:t>
            </a:r>
            <a:r>
              <a:rPr sz="1400" spc="-25" dirty="0"/>
              <a:t>MARKET</a:t>
            </a:r>
            <a:endParaRPr sz="1400" dirty="0"/>
          </a:p>
        </p:txBody>
      </p:sp>
      <p:sp>
        <p:nvSpPr>
          <p:cNvPr id="7" name="object 7"/>
          <p:cNvSpPr txBox="1"/>
          <p:nvPr/>
        </p:nvSpPr>
        <p:spPr>
          <a:xfrm>
            <a:off x="4952128" y="1285310"/>
            <a:ext cx="4058920" cy="2266315"/>
          </a:xfrm>
          <a:prstGeom prst="rect">
            <a:avLst/>
          </a:prstGeom>
        </p:spPr>
        <p:txBody>
          <a:bodyPr vert="horz" wrap="square" lIns="0" tIns="12700" rIns="0" bIns="0" rtlCol="0">
            <a:spAutoFit/>
          </a:bodyPr>
          <a:lstStyle/>
          <a:p>
            <a:pPr marL="12700" marR="5080" algn="just">
              <a:lnSpc>
                <a:spcPct val="150000"/>
              </a:lnSpc>
              <a:spcBef>
                <a:spcPts val="100"/>
              </a:spcBef>
            </a:pPr>
            <a:r>
              <a:rPr lang="en-GB" sz="1400" spc="-30" dirty="0" err="1">
                <a:solidFill>
                  <a:srgbClr val="FFFFFF"/>
                </a:solidFill>
                <a:latin typeface="Lucida Sans Unicode"/>
                <a:cs typeface="Lucida Sans Unicode"/>
              </a:rPr>
              <a:t>ONSKREEN</a:t>
            </a:r>
            <a:r>
              <a:rPr lang="en-GB" sz="1400" spc="-30" dirty="0">
                <a:solidFill>
                  <a:srgbClr val="FFFFFF"/>
                </a:solidFill>
                <a:latin typeface="Lucida Sans Unicode"/>
                <a:cs typeface="Lucida Sans Unicode"/>
              </a:rPr>
              <a:t> has introduced a groundbreaking solution tailored for the Saudi Arabian retail market, aimed at enhancing brand visibility and improving communication with supermarket consumers. The solution is strategically focused on areas with the highest foot traffic and sales potential and aims at winning the </a:t>
            </a:r>
            <a:r>
              <a:rPr lang="en-GB" sz="1400" spc="-30" dirty="0" err="1">
                <a:solidFill>
                  <a:srgbClr val="FFFFFF"/>
                </a:solidFill>
                <a:latin typeface="Lucida Sans Unicode"/>
                <a:cs typeface="Lucida Sans Unicode"/>
              </a:rPr>
              <a:t>FMOT</a:t>
            </a:r>
            <a:r>
              <a:rPr lang="en-GB" sz="1400" spc="-30" dirty="0">
                <a:solidFill>
                  <a:srgbClr val="FFFFFF"/>
                </a:solidFill>
                <a:latin typeface="Lucida Sans Unicode"/>
                <a:cs typeface="Lucida Sans Unicode"/>
              </a:rPr>
              <a:t> </a:t>
            </a:r>
          </a:p>
        </p:txBody>
      </p:sp>
      <p:grpSp>
        <p:nvGrpSpPr>
          <p:cNvPr id="8" name="object 8"/>
          <p:cNvGrpSpPr/>
          <p:nvPr/>
        </p:nvGrpSpPr>
        <p:grpSpPr>
          <a:xfrm>
            <a:off x="36576" y="995222"/>
            <a:ext cx="5139055" cy="3775075"/>
            <a:chOff x="36576" y="995222"/>
            <a:chExt cx="5139055" cy="3775075"/>
          </a:xfrm>
        </p:grpSpPr>
        <p:pic>
          <p:nvPicPr>
            <p:cNvPr id="9" name="object 9"/>
            <p:cNvPicPr/>
            <p:nvPr/>
          </p:nvPicPr>
          <p:blipFill>
            <a:blip r:embed="rId4" cstate="print"/>
            <a:stretch>
              <a:fillRect/>
            </a:stretch>
          </p:blipFill>
          <p:spPr>
            <a:xfrm>
              <a:off x="36576" y="995222"/>
              <a:ext cx="5138928" cy="3774948"/>
            </a:xfrm>
            <a:prstGeom prst="rect">
              <a:avLst/>
            </a:prstGeom>
          </p:spPr>
        </p:pic>
        <p:pic>
          <p:nvPicPr>
            <p:cNvPr id="10" name="object 10"/>
            <p:cNvPicPr/>
            <p:nvPr/>
          </p:nvPicPr>
          <p:blipFill>
            <a:blip r:embed="rId5" cstate="print"/>
            <a:stretch>
              <a:fillRect/>
            </a:stretch>
          </p:blipFill>
          <p:spPr>
            <a:xfrm>
              <a:off x="260654" y="1218437"/>
              <a:ext cx="4511421" cy="3149092"/>
            </a:xfrm>
            <a:prstGeom prst="rect">
              <a:avLst/>
            </a:prstGeom>
          </p:spPr>
        </p:pic>
        <p:sp>
          <p:nvSpPr>
            <p:cNvPr id="11" name="object 11"/>
            <p:cNvSpPr/>
            <p:nvPr/>
          </p:nvSpPr>
          <p:spPr>
            <a:xfrm>
              <a:off x="246367" y="1204150"/>
              <a:ext cx="4540250" cy="3178175"/>
            </a:xfrm>
            <a:custGeom>
              <a:avLst/>
              <a:gdLst/>
              <a:ahLst/>
              <a:cxnLst/>
              <a:rect l="l" t="t" r="r" b="b"/>
              <a:pathLst>
                <a:path w="4540250" h="3178175">
                  <a:moveTo>
                    <a:pt x="0" y="3177667"/>
                  </a:moveTo>
                  <a:lnTo>
                    <a:pt x="4539996" y="3177667"/>
                  </a:lnTo>
                  <a:lnTo>
                    <a:pt x="4539996" y="0"/>
                  </a:lnTo>
                  <a:lnTo>
                    <a:pt x="0" y="0"/>
                  </a:lnTo>
                  <a:lnTo>
                    <a:pt x="0" y="3177667"/>
                  </a:lnTo>
                  <a:close/>
                </a:path>
              </a:pathLst>
            </a:custGeom>
            <a:ln w="28574">
              <a:solidFill>
                <a:srgbClr val="FFAB40"/>
              </a:solidFill>
            </a:ln>
          </p:spPr>
          <p:txBody>
            <a:bodyPr wrap="square" lIns="0" tIns="0" rIns="0" bIns="0" rtlCol="0"/>
            <a:lstStyle/>
            <a:p>
              <a:endParaRPr/>
            </a:p>
          </p:txBody>
        </p:sp>
      </p:grpSp>
      <p:pic>
        <p:nvPicPr>
          <p:cNvPr id="13" name="object 13"/>
          <p:cNvPicPr/>
          <p:nvPr/>
        </p:nvPicPr>
        <p:blipFill>
          <a:blip r:embed="rId6" cstate="print"/>
          <a:stretch>
            <a:fillRect/>
          </a:stretch>
        </p:blipFill>
        <p:spPr>
          <a:xfrm>
            <a:off x="8205723" y="4836934"/>
            <a:ext cx="833437" cy="1751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89091"/>
            <a:ext cx="9143999" cy="5140706"/>
          </a:xfrm>
          <a:prstGeom prst="rect">
            <a:avLst/>
          </a:prstGeom>
        </p:spPr>
      </p:pic>
      <p:grpSp>
        <p:nvGrpSpPr>
          <p:cNvPr id="3" name="object 3"/>
          <p:cNvGrpSpPr/>
          <p:nvPr/>
        </p:nvGrpSpPr>
        <p:grpSpPr>
          <a:xfrm>
            <a:off x="1365503" y="1504951"/>
            <a:ext cx="152349" cy="753110"/>
            <a:chOff x="1365503" y="1603247"/>
            <a:chExt cx="152400" cy="718185"/>
          </a:xfrm>
        </p:grpSpPr>
        <p:pic>
          <p:nvPicPr>
            <p:cNvPr id="4" name="object 4"/>
            <p:cNvPicPr/>
            <p:nvPr/>
          </p:nvPicPr>
          <p:blipFill>
            <a:blip r:embed="rId3" cstate="print"/>
            <a:stretch>
              <a:fillRect/>
            </a:stretch>
          </p:blipFill>
          <p:spPr>
            <a:xfrm>
              <a:off x="1365503" y="1603247"/>
              <a:ext cx="152349" cy="717803"/>
            </a:xfrm>
            <a:prstGeom prst="rect">
              <a:avLst/>
            </a:prstGeom>
          </p:spPr>
        </p:pic>
        <p:sp>
          <p:nvSpPr>
            <p:cNvPr id="5" name="object 5"/>
            <p:cNvSpPr/>
            <p:nvPr/>
          </p:nvSpPr>
          <p:spPr>
            <a:xfrm>
              <a:off x="1439036" y="1643633"/>
              <a:ext cx="10160" cy="588645"/>
            </a:xfrm>
            <a:custGeom>
              <a:avLst/>
              <a:gdLst/>
              <a:ahLst/>
              <a:cxnLst/>
              <a:rect l="l" t="t" r="r" b="b"/>
              <a:pathLst>
                <a:path w="10159" h="588644">
                  <a:moveTo>
                    <a:pt x="0" y="0"/>
                  </a:moveTo>
                  <a:lnTo>
                    <a:pt x="9906" y="588517"/>
                  </a:lnTo>
                </a:path>
              </a:pathLst>
            </a:custGeom>
            <a:ln w="28575">
              <a:solidFill>
                <a:srgbClr val="FFAB40"/>
              </a:solidFill>
            </a:ln>
          </p:spPr>
          <p:txBody>
            <a:bodyPr wrap="square" lIns="0" tIns="0" rIns="0" bIns="0" rtlCol="0"/>
            <a:lstStyle/>
            <a:p>
              <a:endParaRPr/>
            </a:p>
          </p:txBody>
        </p:sp>
      </p:grpSp>
      <p:sp>
        <p:nvSpPr>
          <p:cNvPr id="6" name="object 6"/>
          <p:cNvSpPr txBox="1"/>
          <p:nvPr/>
        </p:nvSpPr>
        <p:spPr>
          <a:xfrm>
            <a:off x="705332" y="971550"/>
            <a:ext cx="430887" cy="1739430"/>
          </a:xfrm>
          <a:prstGeom prst="rect">
            <a:avLst/>
          </a:prstGeom>
        </p:spPr>
        <p:txBody>
          <a:bodyPr vert="vert270" wrap="square" lIns="0" tIns="29845" rIns="0" bIns="0" rtlCol="0">
            <a:spAutoFit/>
          </a:bodyPr>
          <a:lstStyle/>
          <a:p>
            <a:pPr marL="12700">
              <a:lnSpc>
                <a:spcPct val="100000"/>
              </a:lnSpc>
              <a:spcBef>
                <a:spcPts val="235"/>
              </a:spcBef>
            </a:pPr>
            <a:r>
              <a:rPr sz="2800" b="1" dirty="0">
                <a:solidFill>
                  <a:srgbClr val="FFAB40"/>
                </a:solidFill>
                <a:latin typeface="Tahoma"/>
                <a:cs typeface="Tahoma"/>
              </a:rPr>
              <a:t>MISSION</a:t>
            </a:r>
            <a:endParaRPr sz="2800" dirty="0">
              <a:latin typeface="Tahoma"/>
              <a:cs typeface="Tahoma"/>
            </a:endParaRPr>
          </a:p>
        </p:txBody>
      </p:sp>
      <p:sp>
        <p:nvSpPr>
          <p:cNvPr id="7" name="object 7"/>
          <p:cNvSpPr txBox="1">
            <a:spLocks noGrp="1"/>
          </p:cNvSpPr>
          <p:nvPr>
            <p:ph type="title"/>
          </p:nvPr>
        </p:nvSpPr>
        <p:spPr>
          <a:xfrm>
            <a:off x="1714626" y="1628648"/>
            <a:ext cx="5990338" cy="504625"/>
          </a:xfrm>
          <a:prstGeom prst="rect">
            <a:avLst/>
          </a:prstGeom>
        </p:spPr>
        <p:txBody>
          <a:bodyPr vert="horz" wrap="square" lIns="0" tIns="12065" rIns="0" bIns="0" rtlCol="0">
            <a:spAutoFit/>
          </a:bodyPr>
          <a:lstStyle/>
          <a:p>
            <a:pPr marL="12700">
              <a:lnSpc>
                <a:spcPct val="100000"/>
              </a:lnSpc>
              <a:spcBef>
                <a:spcPts val="95"/>
              </a:spcBef>
            </a:pPr>
            <a:r>
              <a:rPr lang="en-GB" sz="1600" b="0" spc="-55" dirty="0">
                <a:solidFill>
                  <a:srgbClr val="FFFFFF"/>
                </a:solidFill>
                <a:latin typeface="Lucida Sans Unicode"/>
                <a:cs typeface="Lucida Sans Unicode"/>
              </a:rPr>
              <a:t>Revolutionizing in market communication through advertising with dynamic, high-visibility digital communication spaces. </a:t>
            </a:r>
          </a:p>
        </p:txBody>
      </p:sp>
      <p:grpSp>
        <p:nvGrpSpPr>
          <p:cNvPr id="8" name="object 8"/>
          <p:cNvGrpSpPr/>
          <p:nvPr/>
        </p:nvGrpSpPr>
        <p:grpSpPr>
          <a:xfrm>
            <a:off x="1349222" y="3296692"/>
            <a:ext cx="152400" cy="716915"/>
            <a:chOff x="1365503" y="3377184"/>
            <a:chExt cx="152400" cy="716915"/>
          </a:xfrm>
        </p:grpSpPr>
        <p:pic>
          <p:nvPicPr>
            <p:cNvPr id="9" name="object 9"/>
            <p:cNvPicPr/>
            <p:nvPr/>
          </p:nvPicPr>
          <p:blipFill>
            <a:blip r:embed="rId4" cstate="print"/>
            <a:stretch>
              <a:fillRect/>
            </a:stretch>
          </p:blipFill>
          <p:spPr>
            <a:xfrm>
              <a:off x="1365503" y="3377184"/>
              <a:ext cx="152349" cy="716292"/>
            </a:xfrm>
            <a:prstGeom prst="rect">
              <a:avLst/>
            </a:prstGeom>
          </p:spPr>
        </p:pic>
        <p:sp>
          <p:nvSpPr>
            <p:cNvPr id="10" name="object 10"/>
            <p:cNvSpPr/>
            <p:nvPr/>
          </p:nvSpPr>
          <p:spPr>
            <a:xfrm>
              <a:off x="1439036" y="3417316"/>
              <a:ext cx="10160" cy="588645"/>
            </a:xfrm>
            <a:custGeom>
              <a:avLst/>
              <a:gdLst/>
              <a:ahLst/>
              <a:cxnLst/>
              <a:rect l="l" t="t" r="r" b="b"/>
              <a:pathLst>
                <a:path w="10159" h="588645">
                  <a:moveTo>
                    <a:pt x="0" y="0"/>
                  </a:moveTo>
                  <a:lnTo>
                    <a:pt x="9906" y="588441"/>
                  </a:lnTo>
                </a:path>
              </a:pathLst>
            </a:custGeom>
            <a:ln w="28574">
              <a:solidFill>
                <a:srgbClr val="FFAB40"/>
              </a:solidFill>
            </a:ln>
          </p:spPr>
          <p:txBody>
            <a:bodyPr wrap="square" lIns="0" tIns="0" rIns="0" bIns="0" rtlCol="0"/>
            <a:lstStyle/>
            <a:p>
              <a:endParaRPr/>
            </a:p>
          </p:txBody>
        </p:sp>
      </p:grpSp>
      <p:sp>
        <p:nvSpPr>
          <p:cNvPr id="11" name="object 11"/>
          <p:cNvSpPr txBox="1"/>
          <p:nvPr/>
        </p:nvSpPr>
        <p:spPr>
          <a:xfrm>
            <a:off x="705332" y="2876550"/>
            <a:ext cx="430887" cy="1466709"/>
          </a:xfrm>
          <a:prstGeom prst="rect">
            <a:avLst/>
          </a:prstGeom>
        </p:spPr>
        <p:txBody>
          <a:bodyPr vert="vert270" wrap="square" lIns="0" tIns="29845" rIns="0" bIns="0" rtlCol="0">
            <a:spAutoFit/>
          </a:bodyPr>
          <a:lstStyle/>
          <a:p>
            <a:pPr marL="12700">
              <a:lnSpc>
                <a:spcPct val="100000"/>
              </a:lnSpc>
              <a:spcBef>
                <a:spcPts val="235"/>
              </a:spcBef>
            </a:pPr>
            <a:r>
              <a:rPr sz="2800" b="1" dirty="0">
                <a:solidFill>
                  <a:srgbClr val="FFAB40"/>
                </a:solidFill>
                <a:latin typeface="Tahoma"/>
                <a:cs typeface="Tahoma"/>
              </a:rPr>
              <a:t>VISION</a:t>
            </a:r>
            <a:endParaRPr sz="2800" dirty="0">
              <a:latin typeface="Tahoma"/>
              <a:cs typeface="Tahoma"/>
            </a:endParaRPr>
          </a:p>
        </p:txBody>
      </p:sp>
      <p:sp>
        <p:nvSpPr>
          <p:cNvPr id="12" name="object 12"/>
          <p:cNvSpPr txBox="1"/>
          <p:nvPr/>
        </p:nvSpPr>
        <p:spPr>
          <a:xfrm>
            <a:off x="1714626" y="3402838"/>
            <a:ext cx="6812280" cy="504625"/>
          </a:xfrm>
          <a:prstGeom prst="rect">
            <a:avLst/>
          </a:prstGeom>
        </p:spPr>
        <p:txBody>
          <a:bodyPr vert="horz" wrap="square" lIns="0" tIns="12065" rIns="0" bIns="0" rtlCol="0">
            <a:spAutoFit/>
          </a:bodyPr>
          <a:lstStyle/>
          <a:p>
            <a:pPr marL="12700">
              <a:lnSpc>
                <a:spcPct val="100000"/>
              </a:lnSpc>
              <a:spcBef>
                <a:spcPts val="95"/>
              </a:spcBef>
            </a:pPr>
            <a:r>
              <a:rPr lang="en-GB" sz="1600" spc="-55" dirty="0">
                <a:solidFill>
                  <a:srgbClr val="FFFFFF"/>
                </a:solidFill>
                <a:latin typeface="Lucida Sans Unicode"/>
                <a:cs typeface="Lucida Sans Unicode"/>
              </a:rPr>
              <a:t>To be the leading provider of in-store digital advertising solutions, driving sales and enhancing consumer engagement for our clients.</a:t>
            </a:r>
          </a:p>
        </p:txBody>
      </p:sp>
      <p:pic>
        <p:nvPicPr>
          <p:cNvPr id="13" name="object 13"/>
          <p:cNvPicPr/>
          <p:nvPr/>
        </p:nvPicPr>
        <p:blipFill>
          <a:blip r:embed="rId5" cstate="print"/>
          <a:stretch>
            <a:fillRect/>
          </a:stretch>
        </p:blipFill>
        <p:spPr>
          <a:xfrm>
            <a:off x="2790825" y="2481262"/>
            <a:ext cx="3562350" cy="745807"/>
          </a:xfrm>
          <a:prstGeom prst="rect">
            <a:avLst/>
          </a:prstGeom>
        </p:spPr>
      </p:pic>
      <p:pic>
        <p:nvPicPr>
          <p:cNvPr id="14" name="object 14"/>
          <p:cNvPicPr/>
          <p:nvPr/>
        </p:nvPicPr>
        <p:blipFill>
          <a:blip r:embed="rId6" cstate="print"/>
          <a:stretch>
            <a:fillRect/>
          </a:stretch>
        </p:blipFill>
        <p:spPr>
          <a:xfrm>
            <a:off x="8205723" y="4836934"/>
            <a:ext cx="833437" cy="1751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sp>
        <p:nvSpPr>
          <p:cNvPr id="3" name="object 3"/>
          <p:cNvSpPr txBox="1">
            <a:spLocks noGrp="1"/>
          </p:cNvSpPr>
          <p:nvPr>
            <p:ph type="title"/>
          </p:nvPr>
        </p:nvSpPr>
        <p:spPr>
          <a:xfrm>
            <a:off x="405790" y="183896"/>
            <a:ext cx="2832735" cy="391160"/>
          </a:xfrm>
          <a:prstGeom prst="rect">
            <a:avLst/>
          </a:prstGeom>
        </p:spPr>
        <p:txBody>
          <a:bodyPr vert="horz" wrap="square" lIns="0" tIns="12700" rIns="0" bIns="0" rtlCol="0">
            <a:spAutoFit/>
          </a:bodyPr>
          <a:lstStyle/>
          <a:p>
            <a:pPr marL="12700">
              <a:lnSpc>
                <a:spcPct val="100000"/>
              </a:lnSpc>
              <a:spcBef>
                <a:spcPts val="100"/>
              </a:spcBef>
              <a:tabLst>
                <a:tab pos="2819400" algn="l"/>
              </a:tabLst>
            </a:pPr>
            <a:r>
              <a:rPr spc="55" dirty="0"/>
              <a:t>W</a:t>
            </a:r>
            <a:r>
              <a:rPr u="sng" spc="-90" dirty="0">
                <a:uFill>
                  <a:solidFill>
                    <a:srgbClr val="FFAB40"/>
                  </a:solidFill>
                </a:uFill>
              </a:rPr>
              <a:t>H</a:t>
            </a:r>
            <a:r>
              <a:rPr u="sng" dirty="0">
                <a:uFill>
                  <a:solidFill>
                    <a:srgbClr val="FFAB40"/>
                  </a:solidFill>
                </a:uFill>
              </a:rPr>
              <a:t>Y</a:t>
            </a:r>
            <a:r>
              <a:rPr u="sng" spc="-195" dirty="0">
                <a:uFill>
                  <a:solidFill>
                    <a:srgbClr val="FFAB40"/>
                  </a:solidFill>
                </a:uFill>
              </a:rPr>
              <a:t> </a:t>
            </a:r>
            <a:r>
              <a:rPr u="sng" spc="-15" dirty="0">
                <a:uFill>
                  <a:solidFill>
                    <a:srgbClr val="FFAB40"/>
                  </a:solidFill>
                </a:uFill>
              </a:rPr>
              <a:t>ONS</a:t>
            </a:r>
            <a:r>
              <a:rPr u="sng" spc="-25" dirty="0">
                <a:uFill>
                  <a:solidFill>
                    <a:srgbClr val="FFAB40"/>
                  </a:solidFill>
                </a:uFill>
              </a:rPr>
              <a:t>K</a:t>
            </a:r>
            <a:r>
              <a:rPr u="sng" spc="-195" dirty="0">
                <a:uFill>
                  <a:solidFill>
                    <a:srgbClr val="FFAB40"/>
                  </a:solidFill>
                </a:uFill>
              </a:rPr>
              <a:t>R</a:t>
            </a:r>
            <a:r>
              <a:rPr u="sng" spc="-175" dirty="0">
                <a:uFill>
                  <a:solidFill>
                    <a:srgbClr val="FFAB40"/>
                  </a:solidFill>
                </a:uFill>
              </a:rPr>
              <a:t>E</a:t>
            </a:r>
            <a:r>
              <a:rPr u="sng" spc="-100" dirty="0">
                <a:uFill>
                  <a:solidFill>
                    <a:srgbClr val="FFAB40"/>
                  </a:solidFill>
                </a:uFill>
              </a:rPr>
              <a:t>E</a:t>
            </a:r>
            <a:r>
              <a:rPr u="sng" spc="-135" dirty="0">
                <a:uFill>
                  <a:solidFill>
                    <a:srgbClr val="FFAB40"/>
                  </a:solidFill>
                </a:uFill>
              </a:rPr>
              <a:t>N</a:t>
            </a:r>
            <a:r>
              <a:rPr u="sng" spc="-70" dirty="0">
                <a:uFill>
                  <a:solidFill>
                    <a:srgbClr val="FFAB40"/>
                  </a:solidFill>
                </a:uFill>
              </a:rPr>
              <a:t>?</a:t>
            </a:r>
            <a:r>
              <a:rPr u="sng" dirty="0">
                <a:uFill>
                  <a:solidFill>
                    <a:srgbClr val="FFAB40"/>
                  </a:solidFill>
                </a:uFill>
              </a:rPr>
              <a:t>	</a:t>
            </a:r>
          </a:p>
        </p:txBody>
      </p:sp>
      <p:pic>
        <p:nvPicPr>
          <p:cNvPr id="4" name="object 4"/>
          <p:cNvPicPr/>
          <p:nvPr/>
        </p:nvPicPr>
        <p:blipFill>
          <a:blip r:embed="rId3" cstate="print"/>
          <a:stretch>
            <a:fillRect/>
          </a:stretch>
        </p:blipFill>
        <p:spPr>
          <a:xfrm>
            <a:off x="402336" y="586740"/>
            <a:ext cx="2881883" cy="123444"/>
          </a:xfrm>
          <a:prstGeom prst="rect">
            <a:avLst/>
          </a:prstGeom>
        </p:spPr>
      </p:pic>
      <p:grpSp>
        <p:nvGrpSpPr>
          <p:cNvPr id="5" name="object 5"/>
          <p:cNvGrpSpPr/>
          <p:nvPr/>
        </p:nvGrpSpPr>
        <p:grpSpPr>
          <a:xfrm>
            <a:off x="60722" y="952950"/>
            <a:ext cx="508000" cy="508000"/>
            <a:chOff x="199758" y="1101471"/>
            <a:chExt cx="508000" cy="508000"/>
          </a:xfrm>
        </p:grpSpPr>
        <p:sp>
          <p:nvSpPr>
            <p:cNvPr id="6" name="object 6"/>
            <p:cNvSpPr/>
            <p:nvPr/>
          </p:nvSpPr>
          <p:spPr>
            <a:xfrm>
              <a:off x="199758" y="1101471"/>
              <a:ext cx="508000" cy="508000"/>
            </a:xfrm>
            <a:custGeom>
              <a:avLst/>
              <a:gdLst/>
              <a:ahLst/>
              <a:cxnLst/>
              <a:rect l="l" t="t" r="r" b="b"/>
              <a:pathLst>
                <a:path w="508000" h="508000">
                  <a:moveTo>
                    <a:pt x="253809" y="0"/>
                  </a:moveTo>
                  <a:lnTo>
                    <a:pt x="208188" y="4090"/>
                  </a:lnTo>
                  <a:lnTo>
                    <a:pt x="165249" y="15881"/>
                  </a:lnTo>
                  <a:lnTo>
                    <a:pt x="125709" y="34656"/>
                  </a:lnTo>
                  <a:lnTo>
                    <a:pt x="90285" y="59697"/>
                  </a:lnTo>
                  <a:lnTo>
                    <a:pt x="59694" y="90284"/>
                  </a:lnTo>
                  <a:lnTo>
                    <a:pt x="34653" y="125701"/>
                  </a:lnTo>
                  <a:lnTo>
                    <a:pt x="15879" y="165229"/>
                  </a:lnTo>
                  <a:lnTo>
                    <a:pt x="4089" y="208150"/>
                  </a:lnTo>
                  <a:lnTo>
                    <a:pt x="0" y="253745"/>
                  </a:lnTo>
                  <a:lnTo>
                    <a:pt x="4089" y="299379"/>
                  </a:lnTo>
                  <a:lnTo>
                    <a:pt x="15879" y="342329"/>
                  </a:lnTo>
                  <a:lnTo>
                    <a:pt x="34653" y="381879"/>
                  </a:lnTo>
                  <a:lnTo>
                    <a:pt x="59694" y="417312"/>
                  </a:lnTo>
                  <a:lnTo>
                    <a:pt x="90285" y="447910"/>
                  </a:lnTo>
                  <a:lnTo>
                    <a:pt x="125709" y="472957"/>
                  </a:lnTo>
                  <a:lnTo>
                    <a:pt x="165249" y="491735"/>
                  </a:lnTo>
                  <a:lnTo>
                    <a:pt x="208188" y="503528"/>
                  </a:lnTo>
                  <a:lnTo>
                    <a:pt x="253809" y="507618"/>
                  </a:lnTo>
                  <a:lnTo>
                    <a:pt x="299430" y="503528"/>
                  </a:lnTo>
                  <a:lnTo>
                    <a:pt x="342369" y="491735"/>
                  </a:lnTo>
                  <a:lnTo>
                    <a:pt x="381909" y="472957"/>
                  </a:lnTo>
                  <a:lnTo>
                    <a:pt x="417333" y="447910"/>
                  </a:lnTo>
                  <a:lnTo>
                    <a:pt x="447924" y="417312"/>
                  </a:lnTo>
                  <a:lnTo>
                    <a:pt x="472965" y="381879"/>
                  </a:lnTo>
                  <a:lnTo>
                    <a:pt x="491739" y="342329"/>
                  </a:lnTo>
                  <a:lnTo>
                    <a:pt x="503529" y="299379"/>
                  </a:lnTo>
                  <a:lnTo>
                    <a:pt x="507619" y="253745"/>
                  </a:lnTo>
                  <a:lnTo>
                    <a:pt x="503529" y="208150"/>
                  </a:lnTo>
                  <a:lnTo>
                    <a:pt x="491739" y="165229"/>
                  </a:lnTo>
                  <a:lnTo>
                    <a:pt x="472965" y="125701"/>
                  </a:lnTo>
                  <a:lnTo>
                    <a:pt x="447924" y="90284"/>
                  </a:lnTo>
                  <a:lnTo>
                    <a:pt x="417333" y="59697"/>
                  </a:lnTo>
                  <a:lnTo>
                    <a:pt x="381909" y="34656"/>
                  </a:lnTo>
                  <a:lnTo>
                    <a:pt x="342369" y="15881"/>
                  </a:lnTo>
                  <a:lnTo>
                    <a:pt x="299430" y="4090"/>
                  </a:lnTo>
                  <a:lnTo>
                    <a:pt x="253809" y="0"/>
                  </a:lnTo>
                  <a:close/>
                </a:path>
              </a:pathLst>
            </a:custGeom>
            <a:solidFill>
              <a:srgbClr val="FFAB40"/>
            </a:solidFill>
          </p:spPr>
          <p:txBody>
            <a:bodyPr wrap="square" lIns="0" tIns="0" rIns="0" bIns="0" rtlCol="0"/>
            <a:lstStyle/>
            <a:p>
              <a:endParaRPr/>
            </a:p>
          </p:txBody>
        </p:sp>
        <p:pic>
          <p:nvPicPr>
            <p:cNvPr id="7" name="object 7"/>
            <p:cNvPicPr/>
            <p:nvPr/>
          </p:nvPicPr>
          <p:blipFill>
            <a:blip r:embed="rId4" cstate="print"/>
            <a:stretch>
              <a:fillRect/>
            </a:stretch>
          </p:blipFill>
          <p:spPr>
            <a:xfrm>
              <a:off x="264426" y="1166622"/>
              <a:ext cx="396874" cy="396875"/>
            </a:xfrm>
            <a:prstGeom prst="rect">
              <a:avLst/>
            </a:prstGeom>
          </p:spPr>
        </p:pic>
      </p:grpSp>
      <p:grpSp>
        <p:nvGrpSpPr>
          <p:cNvPr id="8" name="object 8"/>
          <p:cNvGrpSpPr/>
          <p:nvPr/>
        </p:nvGrpSpPr>
        <p:grpSpPr>
          <a:xfrm>
            <a:off x="69028" y="1645350"/>
            <a:ext cx="501650" cy="499745"/>
            <a:chOff x="208064" y="1819910"/>
            <a:chExt cx="501650" cy="499745"/>
          </a:xfrm>
        </p:grpSpPr>
        <p:sp>
          <p:nvSpPr>
            <p:cNvPr id="9" name="object 9"/>
            <p:cNvSpPr/>
            <p:nvPr/>
          </p:nvSpPr>
          <p:spPr>
            <a:xfrm>
              <a:off x="209842" y="1819910"/>
              <a:ext cx="499745" cy="499745"/>
            </a:xfrm>
            <a:custGeom>
              <a:avLst/>
              <a:gdLst/>
              <a:ahLst/>
              <a:cxnLst/>
              <a:rect l="l" t="t" r="r" b="b"/>
              <a:pathLst>
                <a:path w="499745" h="499744">
                  <a:moveTo>
                    <a:pt x="249656" y="0"/>
                  </a:moveTo>
                  <a:lnTo>
                    <a:pt x="204779" y="4021"/>
                  </a:lnTo>
                  <a:lnTo>
                    <a:pt x="162542" y="15617"/>
                  </a:lnTo>
                  <a:lnTo>
                    <a:pt x="123649" y="34083"/>
                  </a:lnTo>
                  <a:lnTo>
                    <a:pt x="88805" y="58713"/>
                  </a:lnTo>
                  <a:lnTo>
                    <a:pt x="58715" y="88804"/>
                  </a:lnTo>
                  <a:lnTo>
                    <a:pt x="34084" y="123650"/>
                  </a:lnTo>
                  <a:lnTo>
                    <a:pt x="15618" y="162549"/>
                  </a:lnTo>
                  <a:lnTo>
                    <a:pt x="4022" y="204794"/>
                  </a:lnTo>
                  <a:lnTo>
                    <a:pt x="0" y="249681"/>
                  </a:lnTo>
                  <a:lnTo>
                    <a:pt x="4022" y="294569"/>
                  </a:lnTo>
                  <a:lnTo>
                    <a:pt x="15618" y="336814"/>
                  </a:lnTo>
                  <a:lnTo>
                    <a:pt x="34084" y="375713"/>
                  </a:lnTo>
                  <a:lnTo>
                    <a:pt x="58715" y="410559"/>
                  </a:lnTo>
                  <a:lnTo>
                    <a:pt x="88805" y="440650"/>
                  </a:lnTo>
                  <a:lnTo>
                    <a:pt x="123649" y="465280"/>
                  </a:lnTo>
                  <a:lnTo>
                    <a:pt x="162542" y="483746"/>
                  </a:lnTo>
                  <a:lnTo>
                    <a:pt x="204779" y="495342"/>
                  </a:lnTo>
                  <a:lnTo>
                    <a:pt x="249656" y="499363"/>
                  </a:lnTo>
                  <a:lnTo>
                    <a:pt x="294533" y="495342"/>
                  </a:lnTo>
                  <a:lnTo>
                    <a:pt x="336770" y="483746"/>
                  </a:lnTo>
                  <a:lnTo>
                    <a:pt x="375664" y="465280"/>
                  </a:lnTo>
                  <a:lnTo>
                    <a:pt x="410508" y="440650"/>
                  </a:lnTo>
                  <a:lnTo>
                    <a:pt x="440597" y="410559"/>
                  </a:lnTo>
                  <a:lnTo>
                    <a:pt x="465228" y="375713"/>
                  </a:lnTo>
                  <a:lnTo>
                    <a:pt x="483694" y="336814"/>
                  </a:lnTo>
                  <a:lnTo>
                    <a:pt x="495290" y="294569"/>
                  </a:lnTo>
                  <a:lnTo>
                    <a:pt x="499313" y="249681"/>
                  </a:lnTo>
                  <a:lnTo>
                    <a:pt x="495290" y="204794"/>
                  </a:lnTo>
                  <a:lnTo>
                    <a:pt x="483694" y="162549"/>
                  </a:lnTo>
                  <a:lnTo>
                    <a:pt x="465228" y="123650"/>
                  </a:lnTo>
                  <a:lnTo>
                    <a:pt x="440597" y="88804"/>
                  </a:lnTo>
                  <a:lnTo>
                    <a:pt x="410508" y="58713"/>
                  </a:lnTo>
                  <a:lnTo>
                    <a:pt x="375664" y="34083"/>
                  </a:lnTo>
                  <a:lnTo>
                    <a:pt x="336770" y="15617"/>
                  </a:lnTo>
                  <a:lnTo>
                    <a:pt x="294533" y="4021"/>
                  </a:lnTo>
                  <a:lnTo>
                    <a:pt x="249656" y="0"/>
                  </a:lnTo>
                  <a:close/>
                </a:path>
              </a:pathLst>
            </a:custGeom>
            <a:solidFill>
              <a:srgbClr val="FFAB40"/>
            </a:solidFill>
          </p:spPr>
          <p:txBody>
            <a:bodyPr wrap="square" lIns="0" tIns="0" rIns="0" bIns="0" rtlCol="0"/>
            <a:lstStyle/>
            <a:p>
              <a:endParaRPr/>
            </a:p>
          </p:txBody>
        </p:sp>
        <p:pic>
          <p:nvPicPr>
            <p:cNvPr id="10" name="object 10"/>
            <p:cNvPicPr/>
            <p:nvPr/>
          </p:nvPicPr>
          <p:blipFill>
            <a:blip r:embed="rId5" cstate="print"/>
            <a:stretch>
              <a:fillRect/>
            </a:stretch>
          </p:blipFill>
          <p:spPr>
            <a:xfrm>
              <a:off x="208064" y="1921497"/>
              <a:ext cx="499313" cy="332879"/>
            </a:xfrm>
            <a:prstGeom prst="rect">
              <a:avLst/>
            </a:prstGeom>
          </p:spPr>
        </p:pic>
      </p:grpSp>
      <p:grpSp>
        <p:nvGrpSpPr>
          <p:cNvPr id="11" name="object 11"/>
          <p:cNvGrpSpPr/>
          <p:nvPr/>
        </p:nvGrpSpPr>
        <p:grpSpPr>
          <a:xfrm>
            <a:off x="69028" y="2993709"/>
            <a:ext cx="508000" cy="508000"/>
            <a:chOff x="208064" y="3168269"/>
            <a:chExt cx="508000" cy="508000"/>
          </a:xfrm>
        </p:grpSpPr>
        <p:sp>
          <p:nvSpPr>
            <p:cNvPr id="12" name="object 12"/>
            <p:cNvSpPr/>
            <p:nvPr/>
          </p:nvSpPr>
          <p:spPr>
            <a:xfrm>
              <a:off x="208064" y="3168269"/>
              <a:ext cx="508000" cy="508000"/>
            </a:xfrm>
            <a:custGeom>
              <a:avLst/>
              <a:gdLst/>
              <a:ahLst/>
              <a:cxnLst/>
              <a:rect l="l" t="t" r="r" b="b"/>
              <a:pathLst>
                <a:path w="508000" h="508000">
                  <a:moveTo>
                    <a:pt x="253809" y="0"/>
                  </a:moveTo>
                  <a:lnTo>
                    <a:pt x="208184" y="4085"/>
                  </a:lnTo>
                  <a:lnTo>
                    <a:pt x="165244" y="15867"/>
                  </a:lnTo>
                  <a:lnTo>
                    <a:pt x="125703" y="34628"/>
                  </a:lnTo>
                  <a:lnTo>
                    <a:pt x="90280" y="59655"/>
                  </a:lnTo>
                  <a:lnTo>
                    <a:pt x="59690" y="90232"/>
                  </a:lnTo>
                  <a:lnTo>
                    <a:pt x="34650" y="125645"/>
                  </a:lnTo>
                  <a:lnTo>
                    <a:pt x="15878" y="165178"/>
                  </a:lnTo>
                  <a:lnTo>
                    <a:pt x="4088" y="208116"/>
                  </a:lnTo>
                  <a:lnTo>
                    <a:pt x="0" y="253745"/>
                  </a:lnTo>
                  <a:lnTo>
                    <a:pt x="4088" y="299379"/>
                  </a:lnTo>
                  <a:lnTo>
                    <a:pt x="15878" y="342329"/>
                  </a:lnTo>
                  <a:lnTo>
                    <a:pt x="34650" y="381879"/>
                  </a:lnTo>
                  <a:lnTo>
                    <a:pt x="59690" y="417312"/>
                  </a:lnTo>
                  <a:lnTo>
                    <a:pt x="90280" y="447910"/>
                  </a:lnTo>
                  <a:lnTo>
                    <a:pt x="125703" y="472957"/>
                  </a:lnTo>
                  <a:lnTo>
                    <a:pt x="165244" y="491735"/>
                  </a:lnTo>
                  <a:lnTo>
                    <a:pt x="208184" y="503528"/>
                  </a:lnTo>
                  <a:lnTo>
                    <a:pt x="253809" y="507619"/>
                  </a:lnTo>
                  <a:lnTo>
                    <a:pt x="299430" y="503528"/>
                  </a:lnTo>
                  <a:lnTo>
                    <a:pt x="342368" y="491735"/>
                  </a:lnTo>
                  <a:lnTo>
                    <a:pt x="381906" y="472957"/>
                  </a:lnTo>
                  <a:lnTo>
                    <a:pt x="417328" y="447910"/>
                  </a:lnTo>
                  <a:lnTo>
                    <a:pt x="447917" y="417312"/>
                  </a:lnTo>
                  <a:lnTo>
                    <a:pt x="472955" y="381879"/>
                  </a:lnTo>
                  <a:lnTo>
                    <a:pt x="491728" y="342329"/>
                  </a:lnTo>
                  <a:lnTo>
                    <a:pt x="503517" y="299379"/>
                  </a:lnTo>
                  <a:lnTo>
                    <a:pt x="507606" y="253745"/>
                  </a:lnTo>
                  <a:lnTo>
                    <a:pt x="503517" y="208116"/>
                  </a:lnTo>
                  <a:lnTo>
                    <a:pt x="491728" y="165178"/>
                  </a:lnTo>
                  <a:lnTo>
                    <a:pt x="472955" y="125645"/>
                  </a:lnTo>
                  <a:lnTo>
                    <a:pt x="447917" y="90232"/>
                  </a:lnTo>
                  <a:lnTo>
                    <a:pt x="417328" y="59655"/>
                  </a:lnTo>
                  <a:lnTo>
                    <a:pt x="381906" y="34628"/>
                  </a:lnTo>
                  <a:lnTo>
                    <a:pt x="342368" y="15867"/>
                  </a:lnTo>
                  <a:lnTo>
                    <a:pt x="299430" y="4085"/>
                  </a:lnTo>
                  <a:lnTo>
                    <a:pt x="253809" y="0"/>
                  </a:lnTo>
                  <a:close/>
                </a:path>
              </a:pathLst>
            </a:custGeom>
            <a:solidFill>
              <a:srgbClr val="FFAB40"/>
            </a:solidFill>
          </p:spPr>
          <p:txBody>
            <a:bodyPr wrap="square" lIns="0" tIns="0" rIns="0" bIns="0" rtlCol="0"/>
            <a:lstStyle/>
            <a:p>
              <a:endParaRPr/>
            </a:p>
          </p:txBody>
        </p:sp>
        <p:pic>
          <p:nvPicPr>
            <p:cNvPr id="13" name="object 13"/>
            <p:cNvPicPr/>
            <p:nvPr/>
          </p:nvPicPr>
          <p:blipFill>
            <a:blip r:embed="rId6" cstate="print"/>
            <a:stretch>
              <a:fillRect/>
            </a:stretch>
          </p:blipFill>
          <p:spPr>
            <a:xfrm>
              <a:off x="272732" y="3216529"/>
              <a:ext cx="396875" cy="396875"/>
            </a:xfrm>
            <a:prstGeom prst="rect">
              <a:avLst/>
            </a:prstGeom>
          </p:spPr>
        </p:pic>
      </p:grpSp>
      <p:grpSp>
        <p:nvGrpSpPr>
          <p:cNvPr id="14" name="object 14"/>
          <p:cNvGrpSpPr/>
          <p:nvPr/>
        </p:nvGrpSpPr>
        <p:grpSpPr>
          <a:xfrm>
            <a:off x="3000" y="3707893"/>
            <a:ext cx="623570" cy="508000"/>
            <a:chOff x="142036" y="3882453"/>
            <a:chExt cx="623570" cy="508000"/>
          </a:xfrm>
        </p:grpSpPr>
        <p:sp>
          <p:nvSpPr>
            <p:cNvPr id="15" name="object 15"/>
            <p:cNvSpPr/>
            <p:nvPr/>
          </p:nvSpPr>
          <p:spPr>
            <a:xfrm>
              <a:off x="213093" y="3882453"/>
              <a:ext cx="508000" cy="508000"/>
            </a:xfrm>
            <a:custGeom>
              <a:avLst/>
              <a:gdLst/>
              <a:ahLst/>
              <a:cxnLst/>
              <a:rect l="l" t="t" r="r" b="b"/>
              <a:pathLst>
                <a:path w="508000" h="508000">
                  <a:moveTo>
                    <a:pt x="253796" y="0"/>
                  </a:moveTo>
                  <a:lnTo>
                    <a:pt x="208176" y="4089"/>
                  </a:lnTo>
                  <a:lnTo>
                    <a:pt x="165238" y="15879"/>
                  </a:lnTo>
                  <a:lnTo>
                    <a:pt x="125699" y="34653"/>
                  </a:lnTo>
                  <a:lnTo>
                    <a:pt x="90278" y="59694"/>
                  </a:lnTo>
                  <a:lnTo>
                    <a:pt x="59689" y="90285"/>
                  </a:lnTo>
                  <a:lnTo>
                    <a:pt x="34650" y="125709"/>
                  </a:lnTo>
                  <a:lnTo>
                    <a:pt x="15877" y="165249"/>
                  </a:lnTo>
                  <a:lnTo>
                    <a:pt x="4088" y="208188"/>
                  </a:lnTo>
                  <a:lnTo>
                    <a:pt x="0" y="253809"/>
                  </a:lnTo>
                  <a:lnTo>
                    <a:pt x="4088" y="299430"/>
                  </a:lnTo>
                  <a:lnTo>
                    <a:pt x="15877" y="342369"/>
                  </a:lnTo>
                  <a:lnTo>
                    <a:pt x="34650" y="381909"/>
                  </a:lnTo>
                  <a:lnTo>
                    <a:pt x="59689" y="417333"/>
                  </a:lnTo>
                  <a:lnTo>
                    <a:pt x="90278" y="447924"/>
                  </a:lnTo>
                  <a:lnTo>
                    <a:pt x="125699" y="472965"/>
                  </a:lnTo>
                  <a:lnTo>
                    <a:pt x="165238" y="491739"/>
                  </a:lnTo>
                  <a:lnTo>
                    <a:pt x="208176" y="503529"/>
                  </a:lnTo>
                  <a:lnTo>
                    <a:pt x="253796" y="507619"/>
                  </a:lnTo>
                  <a:lnTo>
                    <a:pt x="299418" y="503529"/>
                  </a:lnTo>
                  <a:lnTo>
                    <a:pt x="342357" y="491739"/>
                  </a:lnTo>
                  <a:lnTo>
                    <a:pt x="381896" y="472965"/>
                  </a:lnTo>
                  <a:lnTo>
                    <a:pt x="417320" y="447924"/>
                  </a:lnTo>
                  <a:lnTo>
                    <a:pt x="447911" y="417333"/>
                  </a:lnTo>
                  <a:lnTo>
                    <a:pt x="472952" y="381909"/>
                  </a:lnTo>
                  <a:lnTo>
                    <a:pt x="491726" y="342369"/>
                  </a:lnTo>
                  <a:lnTo>
                    <a:pt x="503516" y="299430"/>
                  </a:lnTo>
                  <a:lnTo>
                    <a:pt x="507606" y="253809"/>
                  </a:lnTo>
                  <a:lnTo>
                    <a:pt x="503516" y="208188"/>
                  </a:lnTo>
                  <a:lnTo>
                    <a:pt x="491726" y="165249"/>
                  </a:lnTo>
                  <a:lnTo>
                    <a:pt x="472952" y="125709"/>
                  </a:lnTo>
                  <a:lnTo>
                    <a:pt x="447911" y="90285"/>
                  </a:lnTo>
                  <a:lnTo>
                    <a:pt x="417320" y="59694"/>
                  </a:lnTo>
                  <a:lnTo>
                    <a:pt x="381896" y="34653"/>
                  </a:lnTo>
                  <a:lnTo>
                    <a:pt x="342357" y="15879"/>
                  </a:lnTo>
                  <a:lnTo>
                    <a:pt x="299418" y="4089"/>
                  </a:lnTo>
                  <a:lnTo>
                    <a:pt x="253796" y="0"/>
                  </a:lnTo>
                  <a:close/>
                </a:path>
              </a:pathLst>
            </a:custGeom>
            <a:solidFill>
              <a:srgbClr val="FFAB40"/>
            </a:solidFill>
          </p:spPr>
          <p:txBody>
            <a:bodyPr wrap="square" lIns="0" tIns="0" rIns="0" bIns="0" rtlCol="0"/>
            <a:lstStyle/>
            <a:p>
              <a:endParaRPr/>
            </a:p>
          </p:txBody>
        </p:sp>
        <p:pic>
          <p:nvPicPr>
            <p:cNvPr id="16" name="object 16"/>
            <p:cNvPicPr/>
            <p:nvPr/>
          </p:nvPicPr>
          <p:blipFill>
            <a:blip r:embed="rId7" cstate="print"/>
            <a:stretch>
              <a:fillRect/>
            </a:stretch>
          </p:blipFill>
          <p:spPr>
            <a:xfrm>
              <a:off x="142036" y="3967429"/>
              <a:ext cx="623074" cy="395439"/>
            </a:xfrm>
            <a:prstGeom prst="rect">
              <a:avLst/>
            </a:prstGeom>
          </p:spPr>
        </p:pic>
      </p:grpSp>
      <p:grpSp>
        <p:nvGrpSpPr>
          <p:cNvPr id="17" name="object 17"/>
          <p:cNvGrpSpPr/>
          <p:nvPr/>
        </p:nvGrpSpPr>
        <p:grpSpPr>
          <a:xfrm>
            <a:off x="4290059" y="847407"/>
            <a:ext cx="4853940" cy="3918585"/>
            <a:chOff x="4290059" y="847407"/>
            <a:chExt cx="4853940" cy="3918585"/>
          </a:xfrm>
        </p:grpSpPr>
        <p:pic>
          <p:nvPicPr>
            <p:cNvPr id="18" name="object 18"/>
            <p:cNvPicPr/>
            <p:nvPr/>
          </p:nvPicPr>
          <p:blipFill>
            <a:blip r:embed="rId8" cstate="print"/>
            <a:stretch>
              <a:fillRect/>
            </a:stretch>
          </p:blipFill>
          <p:spPr>
            <a:xfrm>
              <a:off x="4290059" y="847407"/>
              <a:ext cx="4853940" cy="3918204"/>
            </a:xfrm>
            <a:prstGeom prst="rect">
              <a:avLst/>
            </a:prstGeom>
          </p:spPr>
        </p:pic>
        <p:pic>
          <p:nvPicPr>
            <p:cNvPr id="19" name="object 19"/>
            <p:cNvPicPr/>
            <p:nvPr/>
          </p:nvPicPr>
          <p:blipFill>
            <a:blip r:embed="rId9" cstate="print"/>
            <a:stretch>
              <a:fillRect/>
            </a:stretch>
          </p:blipFill>
          <p:spPr>
            <a:xfrm>
              <a:off x="4513579" y="1070648"/>
              <a:ext cx="4545710" cy="3292221"/>
            </a:xfrm>
            <a:prstGeom prst="rect">
              <a:avLst/>
            </a:prstGeom>
          </p:spPr>
        </p:pic>
        <p:sp>
          <p:nvSpPr>
            <p:cNvPr id="20" name="object 20"/>
            <p:cNvSpPr/>
            <p:nvPr/>
          </p:nvSpPr>
          <p:spPr>
            <a:xfrm>
              <a:off x="4499228" y="1056360"/>
              <a:ext cx="4574540" cy="3321050"/>
            </a:xfrm>
            <a:custGeom>
              <a:avLst/>
              <a:gdLst/>
              <a:ahLst/>
              <a:cxnLst/>
              <a:rect l="l" t="t" r="r" b="b"/>
              <a:pathLst>
                <a:path w="4574540" h="3321050">
                  <a:moveTo>
                    <a:pt x="0" y="3320796"/>
                  </a:moveTo>
                  <a:lnTo>
                    <a:pt x="4574286" y="3320796"/>
                  </a:lnTo>
                  <a:lnTo>
                    <a:pt x="4574286" y="0"/>
                  </a:lnTo>
                  <a:lnTo>
                    <a:pt x="0" y="0"/>
                  </a:lnTo>
                  <a:lnTo>
                    <a:pt x="0" y="3320796"/>
                  </a:lnTo>
                  <a:close/>
                </a:path>
              </a:pathLst>
            </a:custGeom>
            <a:ln w="28575">
              <a:solidFill>
                <a:srgbClr val="FFAB40"/>
              </a:solidFill>
            </a:ln>
          </p:spPr>
          <p:txBody>
            <a:bodyPr wrap="square" lIns="0" tIns="0" rIns="0" bIns="0" rtlCol="0"/>
            <a:lstStyle/>
            <a:p>
              <a:endParaRPr/>
            </a:p>
          </p:txBody>
        </p:sp>
      </p:grpSp>
      <p:sp>
        <p:nvSpPr>
          <p:cNvPr id="21" name="object 21"/>
          <p:cNvSpPr txBox="1"/>
          <p:nvPr/>
        </p:nvSpPr>
        <p:spPr>
          <a:xfrm>
            <a:off x="673052" y="1084746"/>
            <a:ext cx="3755945" cy="3347070"/>
          </a:xfrm>
          <a:prstGeom prst="rect">
            <a:avLst/>
          </a:prstGeom>
        </p:spPr>
        <p:txBody>
          <a:bodyPr vert="horz" wrap="square" lIns="0" tIns="12700" rIns="0" bIns="0" rtlCol="0">
            <a:spAutoFit/>
          </a:bodyPr>
          <a:lstStyle/>
          <a:p>
            <a:pPr marL="22860">
              <a:lnSpc>
                <a:spcPct val="100000"/>
              </a:lnSpc>
              <a:spcBef>
                <a:spcPts val="100"/>
              </a:spcBef>
            </a:pPr>
            <a:r>
              <a:rPr lang="en-US" sz="1200" b="1" spc="90" dirty="0">
                <a:solidFill>
                  <a:srgbClr val="FFAB40"/>
                </a:solidFill>
                <a:latin typeface="Tahoma"/>
                <a:cs typeface="Tahoma"/>
              </a:rPr>
              <a:t>In</a:t>
            </a:r>
            <a:r>
              <a:rPr sz="1200" b="1" spc="90" dirty="0">
                <a:solidFill>
                  <a:srgbClr val="FFAB40"/>
                </a:solidFill>
                <a:latin typeface="Tahoma"/>
                <a:cs typeface="Tahoma"/>
              </a:rPr>
              <a:t>c</a:t>
            </a:r>
            <a:r>
              <a:rPr sz="1200" b="1" spc="5" dirty="0">
                <a:solidFill>
                  <a:srgbClr val="FFAB40"/>
                </a:solidFill>
                <a:latin typeface="Tahoma"/>
                <a:cs typeface="Tahoma"/>
              </a:rPr>
              <a:t>r</a:t>
            </a:r>
            <a:r>
              <a:rPr sz="1200" b="1" spc="15" dirty="0">
                <a:solidFill>
                  <a:srgbClr val="FFAB40"/>
                </a:solidFill>
                <a:latin typeface="Tahoma"/>
                <a:cs typeface="Tahoma"/>
              </a:rPr>
              <a:t>e</a:t>
            </a:r>
            <a:r>
              <a:rPr sz="1200" b="1" spc="70" dirty="0">
                <a:solidFill>
                  <a:srgbClr val="FFAB40"/>
                </a:solidFill>
                <a:latin typeface="Tahoma"/>
                <a:cs typeface="Tahoma"/>
              </a:rPr>
              <a:t>as</a:t>
            </a:r>
            <a:r>
              <a:rPr sz="1200" b="1" spc="25" dirty="0">
                <a:solidFill>
                  <a:srgbClr val="FFAB40"/>
                </a:solidFill>
                <a:latin typeface="Tahoma"/>
                <a:cs typeface="Tahoma"/>
              </a:rPr>
              <a:t>e</a:t>
            </a:r>
            <a:r>
              <a:rPr sz="1200" b="1" spc="55" dirty="0">
                <a:solidFill>
                  <a:srgbClr val="FFAB40"/>
                </a:solidFill>
                <a:latin typeface="Tahoma"/>
                <a:cs typeface="Tahoma"/>
              </a:rPr>
              <a:t>d</a:t>
            </a:r>
            <a:r>
              <a:rPr sz="1200" b="1" spc="-135" dirty="0">
                <a:solidFill>
                  <a:srgbClr val="FFAB40"/>
                </a:solidFill>
                <a:latin typeface="Tahoma"/>
                <a:cs typeface="Tahoma"/>
              </a:rPr>
              <a:t> </a:t>
            </a:r>
            <a:r>
              <a:rPr sz="1200" b="1" spc="-25" dirty="0">
                <a:solidFill>
                  <a:srgbClr val="FFAB40"/>
                </a:solidFill>
                <a:latin typeface="Tahoma"/>
                <a:cs typeface="Tahoma"/>
              </a:rPr>
              <a:t>S</a:t>
            </a:r>
            <a:r>
              <a:rPr sz="1200" b="1" spc="55" dirty="0">
                <a:solidFill>
                  <a:srgbClr val="FFAB40"/>
                </a:solidFill>
                <a:latin typeface="Tahoma"/>
                <a:cs typeface="Tahoma"/>
              </a:rPr>
              <a:t>a</a:t>
            </a:r>
            <a:r>
              <a:rPr sz="1200" b="1" spc="30" dirty="0">
                <a:solidFill>
                  <a:srgbClr val="FFAB40"/>
                </a:solidFill>
                <a:latin typeface="Tahoma"/>
                <a:cs typeface="Tahoma"/>
              </a:rPr>
              <a:t>l</a:t>
            </a:r>
            <a:r>
              <a:rPr sz="1200" b="1" spc="25" dirty="0">
                <a:solidFill>
                  <a:srgbClr val="FFAB40"/>
                </a:solidFill>
                <a:latin typeface="Tahoma"/>
                <a:cs typeface="Tahoma"/>
              </a:rPr>
              <a:t>e</a:t>
            </a:r>
            <a:r>
              <a:rPr sz="1200" b="1" spc="-25" dirty="0">
                <a:solidFill>
                  <a:srgbClr val="FFAB40"/>
                </a:solidFill>
                <a:latin typeface="Tahoma"/>
                <a:cs typeface="Tahoma"/>
              </a:rPr>
              <a:t>s:</a:t>
            </a:r>
            <a:endParaRPr sz="1200" dirty="0">
              <a:latin typeface="Tahoma"/>
              <a:cs typeface="Tahoma"/>
            </a:endParaRPr>
          </a:p>
          <a:p>
            <a:pPr marL="12700" marR="5080"/>
            <a:r>
              <a:rPr lang="en-GB" sz="1200" spc="10" dirty="0">
                <a:solidFill>
                  <a:srgbClr val="FFFFFF"/>
                </a:solidFill>
                <a:latin typeface="Lucida Sans Unicode"/>
                <a:cs typeface="Lucida Sans Unicode"/>
              </a:rPr>
              <a:t>Driving higher sales conversation via perfectly placed brand visibility and customer engagement</a:t>
            </a:r>
          </a:p>
          <a:p>
            <a:pPr marL="22860">
              <a:lnSpc>
                <a:spcPct val="100000"/>
              </a:lnSpc>
              <a:spcBef>
                <a:spcPts val="1160"/>
              </a:spcBef>
            </a:pPr>
            <a:r>
              <a:rPr lang="en-GB" sz="1200" b="1" spc="-20" dirty="0">
                <a:solidFill>
                  <a:srgbClr val="FFAB40"/>
                </a:solidFill>
                <a:latin typeface="Tahoma"/>
                <a:cs typeface="Tahoma"/>
              </a:rPr>
              <a:t>Br</a:t>
            </a:r>
            <a:r>
              <a:rPr lang="en-GB" sz="1200" b="1" spc="65" dirty="0">
                <a:solidFill>
                  <a:srgbClr val="FFAB40"/>
                </a:solidFill>
                <a:latin typeface="Tahoma"/>
                <a:cs typeface="Tahoma"/>
              </a:rPr>
              <a:t>an</a:t>
            </a:r>
            <a:r>
              <a:rPr lang="en-GB" sz="1200" b="1" spc="55" dirty="0">
                <a:solidFill>
                  <a:srgbClr val="FFAB40"/>
                </a:solidFill>
                <a:latin typeface="Tahoma"/>
                <a:cs typeface="Tahoma"/>
              </a:rPr>
              <a:t>d</a:t>
            </a:r>
            <a:r>
              <a:rPr lang="en-GB" sz="1200" b="1" spc="-114" dirty="0">
                <a:solidFill>
                  <a:srgbClr val="FFAB40"/>
                </a:solidFill>
                <a:latin typeface="Tahoma"/>
                <a:cs typeface="Tahoma"/>
              </a:rPr>
              <a:t> </a:t>
            </a:r>
            <a:r>
              <a:rPr lang="en-GB" sz="1200" b="1" spc="60" dirty="0">
                <a:solidFill>
                  <a:srgbClr val="FFAB40"/>
                </a:solidFill>
                <a:latin typeface="Tahoma"/>
                <a:cs typeface="Tahoma"/>
              </a:rPr>
              <a:t>A</a:t>
            </a:r>
            <a:r>
              <a:rPr lang="en-GB" sz="1200" b="1" spc="-30" dirty="0">
                <a:solidFill>
                  <a:srgbClr val="FFAB40"/>
                </a:solidFill>
                <a:latin typeface="Tahoma"/>
                <a:cs typeface="Tahoma"/>
              </a:rPr>
              <a:t>w</a:t>
            </a:r>
            <a:r>
              <a:rPr lang="en-GB" sz="1200" b="1" spc="40" dirty="0">
                <a:solidFill>
                  <a:srgbClr val="FFAB40"/>
                </a:solidFill>
                <a:latin typeface="Tahoma"/>
                <a:cs typeface="Tahoma"/>
              </a:rPr>
              <a:t>ar</a:t>
            </a:r>
            <a:r>
              <a:rPr lang="en-GB" sz="1200" b="1" spc="25" dirty="0">
                <a:solidFill>
                  <a:srgbClr val="FFAB40"/>
                </a:solidFill>
                <a:latin typeface="Tahoma"/>
                <a:cs typeface="Tahoma"/>
              </a:rPr>
              <a:t>e</a:t>
            </a:r>
            <a:r>
              <a:rPr lang="en-GB" sz="1200" b="1" spc="35" dirty="0">
                <a:solidFill>
                  <a:srgbClr val="FFAB40"/>
                </a:solidFill>
                <a:latin typeface="Tahoma"/>
                <a:cs typeface="Tahoma"/>
              </a:rPr>
              <a:t>n</a:t>
            </a:r>
            <a:r>
              <a:rPr lang="en-GB" sz="1200" b="1" spc="25" dirty="0">
                <a:solidFill>
                  <a:srgbClr val="FFAB40"/>
                </a:solidFill>
                <a:latin typeface="Tahoma"/>
                <a:cs typeface="Tahoma"/>
              </a:rPr>
              <a:t>e</a:t>
            </a:r>
            <a:r>
              <a:rPr lang="en-GB" sz="1200" b="1" spc="50" dirty="0">
                <a:solidFill>
                  <a:srgbClr val="FFAB40"/>
                </a:solidFill>
                <a:latin typeface="Tahoma"/>
                <a:cs typeface="Tahoma"/>
              </a:rPr>
              <a:t>ss</a:t>
            </a:r>
            <a:r>
              <a:rPr lang="en-GB" sz="1200" b="1" spc="-100" dirty="0">
                <a:solidFill>
                  <a:srgbClr val="FFAB40"/>
                </a:solidFill>
                <a:latin typeface="Tahoma"/>
                <a:cs typeface="Tahoma"/>
              </a:rPr>
              <a:t>:</a:t>
            </a:r>
            <a:endParaRPr lang="en-GB" sz="1200" dirty="0">
              <a:latin typeface="Tahoma"/>
              <a:cs typeface="Tahoma"/>
            </a:endParaRPr>
          </a:p>
          <a:p>
            <a:pPr marL="22860">
              <a:lnSpc>
                <a:spcPct val="100000"/>
              </a:lnSpc>
            </a:pPr>
            <a:r>
              <a:rPr lang="en-US" sz="1200" spc="45" dirty="0">
                <a:solidFill>
                  <a:srgbClr val="FFFFFF"/>
                </a:solidFill>
                <a:latin typeface="Lucida Sans Unicode"/>
                <a:cs typeface="Lucida Sans Unicode"/>
              </a:rPr>
              <a:t>Strong</a:t>
            </a:r>
            <a:r>
              <a:rPr sz="1200" spc="45" dirty="0">
                <a:solidFill>
                  <a:srgbClr val="FFFFFF"/>
                </a:solidFill>
                <a:latin typeface="Lucida Sans Unicode"/>
                <a:cs typeface="Lucida Sans Unicode"/>
              </a:rPr>
              <a:t> brand </a:t>
            </a:r>
            <a:r>
              <a:rPr lang="en-US" sz="1200" spc="45" dirty="0">
                <a:solidFill>
                  <a:srgbClr val="FFFFFF"/>
                </a:solidFill>
                <a:latin typeface="Lucida Sans Unicode"/>
                <a:cs typeface="Lucida Sans Unicode"/>
              </a:rPr>
              <a:t>Visibility</a:t>
            </a:r>
            <a:r>
              <a:rPr sz="1200" spc="45" dirty="0">
                <a:solidFill>
                  <a:srgbClr val="FFFFFF"/>
                </a:solidFill>
                <a:latin typeface="Lucida Sans Unicode"/>
                <a:cs typeface="Lucida Sans Unicode"/>
              </a:rPr>
              <a:t> </a:t>
            </a:r>
            <a:r>
              <a:rPr lang="en-US" sz="1200" spc="45" dirty="0">
                <a:solidFill>
                  <a:srgbClr val="FFFFFF"/>
                </a:solidFill>
                <a:latin typeface="Lucida Sans Unicode"/>
                <a:cs typeface="Lucida Sans Unicode"/>
              </a:rPr>
              <a:t>directly</a:t>
            </a:r>
            <a:r>
              <a:rPr sz="1200" spc="45" dirty="0">
                <a:solidFill>
                  <a:srgbClr val="FFFFFF"/>
                </a:solidFill>
                <a:latin typeface="Lucida Sans Unicode"/>
                <a:cs typeface="Lucida Sans Unicode"/>
              </a:rPr>
              <a:t> </a:t>
            </a:r>
            <a:r>
              <a:rPr lang="en-US" sz="1200" spc="45" dirty="0">
                <a:solidFill>
                  <a:srgbClr val="FFFFFF"/>
                </a:solidFill>
                <a:latin typeface="Lucida Sans Unicode"/>
                <a:cs typeface="Lucida Sans Unicode"/>
              </a:rPr>
              <a:t>at the SHELF and in the ISLE</a:t>
            </a:r>
            <a:endParaRPr sz="1200" spc="45" dirty="0">
              <a:solidFill>
                <a:srgbClr val="FFFFFF"/>
              </a:solidFill>
              <a:latin typeface="Lucida Sans Unicode"/>
              <a:cs typeface="Lucida Sans Unicode"/>
            </a:endParaRPr>
          </a:p>
          <a:p>
            <a:pPr marL="12700">
              <a:lnSpc>
                <a:spcPct val="100000"/>
              </a:lnSpc>
              <a:spcBef>
                <a:spcPts val="850"/>
              </a:spcBef>
            </a:pPr>
            <a:r>
              <a:rPr sz="1200" b="1" spc="-25" dirty="0">
                <a:solidFill>
                  <a:srgbClr val="FFAB40"/>
                </a:solidFill>
                <a:latin typeface="Tahoma"/>
                <a:cs typeface="Tahoma"/>
              </a:rPr>
              <a:t>FMOT:</a:t>
            </a:r>
            <a:endParaRPr sz="1200" dirty="0">
              <a:latin typeface="Tahoma"/>
              <a:cs typeface="Tahoma"/>
            </a:endParaRPr>
          </a:p>
          <a:p>
            <a:pPr marL="12700" marR="5080">
              <a:lnSpc>
                <a:spcPct val="100000"/>
              </a:lnSpc>
            </a:pPr>
            <a:r>
              <a:rPr lang="en-US" sz="1200" spc="-55" dirty="0">
                <a:solidFill>
                  <a:srgbClr val="FFFFFF"/>
                </a:solidFill>
                <a:latin typeface="Lucida Sans Unicode"/>
                <a:cs typeface="Lucida Sans Unicode"/>
              </a:rPr>
              <a:t>OWN The First Moment of Truth: Capture shopper's attention the instant they enter the category.</a:t>
            </a:r>
            <a:endParaRPr sz="1200" spc="-55" dirty="0">
              <a:solidFill>
                <a:srgbClr val="FFFFFF"/>
              </a:solidFill>
              <a:latin typeface="Lucida Sans Unicode"/>
              <a:cs typeface="Lucida Sans Unicode"/>
            </a:endParaRPr>
          </a:p>
          <a:p>
            <a:pPr marL="22860">
              <a:lnSpc>
                <a:spcPct val="100000"/>
              </a:lnSpc>
              <a:spcBef>
                <a:spcPts val="1075"/>
              </a:spcBef>
            </a:pPr>
            <a:r>
              <a:rPr sz="1200" b="1" spc="-10" dirty="0">
                <a:solidFill>
                  <a:srgbClr val="FFAB40"/>
                </a:solidFill>
                <a:latin typeface="Tahoma"/>
                <a:cs typeface="Tahoma"/>
              </a:rPr>
              <a:t>Flexibility:</a:t>
            </a:r>
            <a:endParaRPr sz="1200" dirty="0">
              <a:latin typeface="Tahoma"/>
              <a:cs typeface="Tahoma"/>
            </a:endParaRPr>
          </a:p>
          <a:p>
            <a:pPr marL="22860" marR="471170">
              <a:lnSpc>
                <a:spcPct val="100000"/>
              </a:lnSpc>
            </a:pPr>
            <a:r>
              <a:rPr sz="1200" spc="10" dirty="0">
                <a:solidFill>
                  <a:srgbClr val="FFFFFF"/>
                </a:solidFill>
                <a:latin typeface="Lucida Sans Unicode"/>
                <a:cs typeface="Lucida Sans Unicode"/>
              </a:rPr>
              <a:t>Eas</a:t>
            </a:r>
            <a:r>
              <a:rPr lang="en-US" sz="1200" spc="10" dirty="0">
                <a:solidFill>
                  <a:srgbClr val="FFFFFF"/>
                </a:solidFill>
                <a:latin typeface="Lucida Sans Unicode"/>
                <a:cs typeface="Lucida Sans Unicode"/>
              </a:rPr>
              <a:t>y to</a:t>
            </a:r>
            <a:r>
              <a:rPr sz="1200" spc="-75" dirty="0">
                <a:solidFill>
                  <a:srgbClr val="FFFFFF"/>
                </a:solidFill>
                <a:latin typeface="Lucida Sans Unicode"/>
                <a:cs typeface="Lucida Sans Unicode"/>
              </a:rPr>
              <a:t> </a:t>
            </a:r>
            <a:r>
              <a:rPr sz="1200" spc="55" dirty="0">
                <a:solidFill>
                  <a:srgbClr val="FFFFFF"/>
                </a:solidFill>
                <a:latin typeface="Lucida Sans Unicode"/>
                <a:cs typeface="Lucida Sans Unicode"/>
              </a:rPr>
              <a:t>update</a:t>
            </a:r>
            <a:r>
              <a:rPr sz="1200" spc="-65" dirty="0">
                <a:solidFill>
                  <a:srgbClr val="FFFFFF"/>
                </a:solidFill>
                <a:latin typeface="Lucida Sans Unicode"/>
                <a:cs typeface="Lucida Sans Unicode"/>
              </a:rPr>
              <a:t> </a:t>
            </a:r>
            <a:r>
              <a:rPr sz="1200" spc="75" dirty="0">
                <a:solidFill>
                  <a:srgbClr val="FFFFFF"/>
                </a:solidFill>
                <a:latin typeface="Lucida Sans Unicode"/>
                <a:cs typeface="Lucida Sans Unicode"/>
              </a:rPr>
              <a:t>and</a:t>
            </a:r>
            <a:r>
              <a:rPr sz="1200" spc="-70" dirty="0">
                <a:solidFill>
                  <a:srgbClr val="FFFFFF"/>
                </a:solidFill>
                <a:latin typeface="Lucida Sans Unicode"/>
                <a:cs typeface="Lucida Sans Unicode"/>
              </a:rPr>
              <a:t> </a:t>
            </a:r>
            <a:r>
              <a:rPr sz="1200" spc="95" dirty="0">
                <a:solidFill>
                  <a:srgbClr val="FFFFFF"/>
                </a:solidFill>
                <a:latin typeface="Lucida Sans Unicode"/>
                <a:cs typeface="Lucida Sans Unicode"/>
              </a:rPr>
              <a:t>manage</a:t>
            </a:r>
            <a:r>
              <a:rPr sz="1200" spc="-75" dirty="0">
                <a:solidFill>
                  <a:srgbClr val="FFFFFF"/>
                </a:solidFill>
                <a:latin typeface="Lucida Sans Unicode"/>
                <a:cs typeface="Lucida Sans Unicode"/>
              </a:rPr>
              <a:t> </a:t>
            </a:r>
            <a:r>
              <a:rPr sz="1200" spc="100" dirty="0">
                <a:solidFill>
                  <a:srgbClr val="FFFFFF"/>
                </a:solidFill>
                <a:latin typeface="Lucida Sans Unicode"/>
                <a:cs typeface="Lucida Sans Unicode"/>
              </a:rPr>
              <a:t>ad</a:t>
            </a:r>
            <a:r>
              <a:rPr sz="1200" spc="-60" dirty="0">
                <a:solidFill>
                  <a:srgbClr val="FFFFFF"/>
                </a:solidFill>
                <a:latin typeface="Lucida Sans Unicode"/>
                <a:cs typeface="Lucida Sans Unicode"/>
              </a:rPr>
              <a:t> </a:t>
            </a:r>
            <a:r>
              <a:rPr sz="1200" spc="30" dirty="0">
                <a:solidFill>
                  <a:srgbClr val="FFFFFF"/>
                </a:solidFill>
                <a:latin typeface="Lucida Sans Unicode"/>
                <a:cs typeface="Lucida Sans Unicode"/>
              </a:rPr>
              <a:t>content</a:t>
            </a:r>
            <a:r>
              <a:rPr sz="1200" spc="-80" dirty="0">
                <a:solidFill>
                  <a:srgbClr val="FFFFFF"/>
                </a:solidFill>
                <a:latin typeface="Lucida Sans Unicode"/>
                <a:cs typeface="Lucida Sans Unicode"/>
              </a:rPr>
              <a:t> </a:t>
            </a:r>
            <a:r>
              <a:rPr sz="1200" spc="-15" dirty="0">
                <a:solidFill>
                  <a:srgbClr val="FFFFFF"/>
                </a:solidFill>
                <a:latin typeface="Lucida Sans Unicode"/>
                <a:cs typeface="Lucida Sans Unicode"/>
              </a:rPr>
              <a:t>in</a:t>
            </a:r>
            <a:r>
              <a:rPr lang="en-US" sz="1200" spc="-15" dirty="0">
                <a:solidFill>
                  <a:srgbClr val="FFFFFF"/>
                </a:solidFill>
                <a:latin typeface="Lucida Sans Unicode"/>
                <a:cs typeface="Lucida Sans Unicode"/>
              </a:rPr>
              <a:t> real time</a:t>
            </a:r>
            <a:r>
              <a:rPr sz="1200" spc="5" dirty="0">
                <a:solidFill>
                  <a:srgbClr val="FFFFFF"/>
                </a:solidFill>
                <a:latin typeface="Lucida Sans Unicode"/>
                <a:cs typeface="Lucida Sans Unicode"/>
              </a:rPr>
              <a:t>.</a:t>
            </a:r>
            <a:endParaRPr sz="1200" dirty="0">
              <a:latin typeface="Lucida Sans Unicode"/>
              <a:cs typeface="Lucida Sans Unicode"/>
            </a:endParaRPr>
          </a:p>
          <a:p>
            <a:pPr marL="22860">
              <a:lnSpc>
                <a:spcPct val="100000"/>
              </a:lnSpc>
              <a:spcBef>
                <a:spcPts val="1240"/>
              </a:spcBef>
            </a:pPr>
            <a:r>
              <a:rPr sz="1200" b="1" spc="25" dirty="0">
                <a:solidFill>
                  <a:srgbClr val="FFAB40"/>
                </a:solidFill>
                <a:latin typeface="Tahoma"/>
                <a:cs typeface="Tahoma"/>
              </a:rPr>
              <a:t>Analytics:</a:t>
            </a:r>
            <a:endParaRPr sz="1200" dirty="0">
              <a:latin typeface="Tahoma"/>
              <a:cs typeface="Tahoma"/>
            </a:endParaRPr>
          </a:p>
          <a:p>
            <a:pPr marL="22860" marR="703580">
              <a:lnSpc>
                <a:spcPct val="100000"/>
              </a:lnSpc>
            </a:pPr>
            <a:r>
              <a:rPr sz="1200" spc="20" dirty="0">
                <a:solidFill>
                  <a:srgbClr val="FFFFFF"/>
                </a:solidFill>
                <a:latin typeface="Lucida Sans Unicode"/>
                <a:cs typeface="Lucida Sans Unicode"/>
              </a:rPr>
              <a:t>Detailed</a:t>
            </a:r>
            <a:r>
              <a:rPr sz="1200" spc="-55" dirty="0">
                <a:solidFill>
                  <a:srgbClr val="FFFFFF"/>
                </a:solidFill>
                <a:latin typeface="Lucida Sans Unicode"/>
                <a:cs typeface="Lucida Sans Unicode"/>
              </a:rPr>
              <a:t> </a:t>
            </a:r>
            <a:r>
              <a:rPr sz="1200" dirty="0">
                <a:solidFill>
                  <a:srgbClr val="FFFFFF"/>
                </a:solidFill>
                <a:latin typeface="Lucida Sans Unicode"/>
                <a:cs typeface="Lucida Sans Unicode"/>
              </a:rPr>
              <a:t>insights</a:t>
            </a:r>
            <a:r>
              <a:rPr sz="1200" spc="-80" dirty="0">
                <a:solidFill>
                  <a:srgbClr val="FFFFFF"/>
                </a:solidFill>
                <a:latin typeface="Lucida Sans Unicode"/>
                <a:cs typeface="Lucida Sans Unicode"/>
              </a:rPr>
              <a:t> </a:t>
            </a:r>
            <a:r>
              <a:rPr sz="1200" spc="-5" dirty="0">
                <a:solidFill>
                  <a:srgbClr val="FFFFFF"/>
                </a:solidFill>
                <a:latin typeface="Lucida Sans Unicode"/>
                <a:cs typeface="Lucida Sans Unicode"/>
              </a:rPr>
              <a:t>into</a:t>
            </a:r>
            <a:r>
              <a:rPr sz="1200" spc="-65" dirty="0">
                <a:solidFill>
                  <a:srgbClr val="FFFFFF"/>
                </a:solidFill>
                <a:latin typeface="Lucida Sans Unicode"/>
                <a:cs typeface="Lucida Sans Unicode"/>
              </a:rPr>
              <a:t> </a:t>
            </a:r>
            <a:r>
              <a:rPr sz="1200" spc="100" dirty="0">
                <a:solidFill>
                  <a:srgbClr val="FFFFFF"/>
                </a:solidFill>
                <a:latin typeface="Lucida Sans Unicode"/>
                <a:cs typeface="Lucida Sans Unicode"/>
              </a:rPr>
              <a:t>ad</a:t>
            </a:r>
            <a:r>
              <a:rPr sz="1200" spc="-75" dirty="0">
                <a:solidFill>
                  <a:srgbClr val="FFFFFF"/>
                </a:solidFill>
                <a:latin typeface="Lucida Sans Unicode"/>
                <a:cs typeface="Lucida Sans Unicode"/>
              </a:rPr>
              <a:t> </a:t>
            </a:r>
            <a:r>
              <a:rPr sz="1200" spc="45" dirty="0">
                <a:solidFill>
                  <a:srgbClr val="FFFFFF"/>
                </a:solidFill>
                <a:latin typeface="Lucida Sans Unicode"/>
                <a:cs typeface="Lucida Sans Unicode"/>
              </a:rPr>
              <a:t>performance</a:t>
            </a:r>
            <a:r>
              <a:rPr lang="en-US" sz="1200" spc="45" dirty="0">
                <a:solidFill>
                  <a:srgbClr val="FFFFFF"/>
                </a:solidFill>
                <a:latin typeface="Lucida Sans Unicode"/>
                <a:cs typeface="Lucida Sans Unicode"/>
              </a:rPr>
              <a:t> </a:t>
            </a:r>
            <a:r>
              <a:rPr sz="1200" spc="75" dirty="0">
                <a:solidFill>
                  <a:srgbClr val="FFFFFF"/>
                </a:solidFill>
                <a:latin typeface="Lucida Sans Unicode"/>
                <a:cs typeface="Lucida Sans Unicode"/>
              </a:rPr>
              <a:t>and</a:t>
            </a:r>
            <a:r>
              <a:rPr sz="1200" spc="-70" dirty="0">
                <a:solidFill>
                  <a:srgbClr val="FFFFFF"/>
                </a:solidFill>
                <a:latin typeface="Lucida Sans Unicode"/>
                <a:cs typeface="Lucida Sans Unicode"/>
              </a:rPr>
              <a:t> </a:t>
            </a:r>
            <a:r>
              <a:rPr sz="1200" spc="40" dirty="0">
                <a:solidFill>
                  <a:srgbClr val="FFFFFF"/>
                </a:solidFill>
                <a:latin typeface="Lucida Sans Unicode"/>
                <a:cs typeface="Lucida Sans Unicode"/>
              </a:rPr>
              <a:t>consumer</a:t>
            </a:r>
            <a:r>
              <a:rPr sz="1200" spc="-75" dirty="0">
                <a:solidFill>
                  <a:srgbClr val="FFFFFF"/>
                </a:solidFill>
                <a:latin typeface="Lucida Sans Unicode"/>
                <a:cs typeface="Lucida Sans Unicode"/>
              </a:rPr>
              <a:t> </a:t>
            </a:r>
            <a:r>
              <a:rPr lang="en-US" sz="1200" spc="15" dirty="0">
                <a:solidFill>
                  <a:srgbClr val="FFFFFF"/>
                </a:solidFill>
                <a:latin typeface="Lucida Sans Unicode"/>
                <a:cs typeface="Lucida Sans Unicode"/>
              </a:rPr>
              <a:t>behavior</a:t>
            </a:r>
            <a:r>
              <a:rPr sz="1200" spc="15" dirty="0">
                <a:solidFill>
                  <a:srgbClr val="FFFFFF"/>
                </a:solidFill>
                <a:latin typeface="Lucida Sans Unicode"/>
                <a:cs typeface="Lucida Sans Unicode"/>
              </a:rPr>
              <a:t>.</a:t>
            </a:r>
            <a:endParaRPr sz="1200" dirty="0">
              <a:latin typeface="Lucida Sans Unicode"/>
              <a:cs typeface="Lucida Sans Unicode"/>
            </a:endParaRPr>
          </a:p>
        </p:txBody>
      </p:sp>
      <p:grpSp>
        <p:nvGrpSpPr>
          <p:cNvPr id="22" name="object 22"/>
          <p:cNvGrpSpPr/>
          <p:nvPr/>
        </p:nvGrpSpPr>
        <p:grpSpPr>
          <a:xfrm>
            <a:off x="58360" y="2308925"/>
            <a:ext cx="508000" cy="508000"/>
            <a:chOff x="197396" y="2483485"/>
            <a:chExt cx="508000" cy="508000"/>
          </a:xfrm>
        </p:grpSpPr>
        <p:sp>
          <p:nvSpPr>
            <p:cNvPr id="23" name="object 23"/>
            <p:cNvSpPr/>
            <p:nvPr/>
          </p:nvSpPr>
          <p:spPr>
            <a:xfrm>
              <a:off x="197396" y="2483485"/>
              <a:ext cx="508000" cy="508000"/>
            </a:xfrm>
            <a:custGeom>
              <a:avLst/>
              <a:gdLst/>
              <a:ahLst/>
              <a:cxnLst/>
              <a:rect l="l" t="t" r="r" b="b"/>
              <a:pathLst>
                <a:path w="508000" h="508000">
                  <a:moveTo>
                    <a:pt x="253809" y="0"/>
                  </a:moveTo>
                  <a:lnTo>
                    <a:pt x="208188" y="4090"/>
                  </a:lnTo>
                  <a:lnTo>
                    <a:pt x="165249" y="15883"/>
                  </a:lnTo>
                  <a:lnTo>
                    <a:pt x="125709" y="34661"/>
                  </a:lnTo>
                  <a:lnTo>
                    <a:pt x="90285" y="59708"/>
                  </a:lnTo>
                  <a:lnTo>
                    <a:pt x="59694" y="90306"/>
                  </a:lnTo>
                  <a:lnTo>
                    <a:pt x="34653" y="125739"/>
                  </a:lnTo>
                  <a:lnTo>
                    <a:pt x="15879" y="165289"/>
                  </a:lnTo>
                  <a:lnTo>
                    <a:pt x="4089" y="208239"/>
                  </a:lnTo>
                  <a:lnTo>
                    <a:pt x="0" y="253872"/>
                  </a:lnTo>
                  <a:lnTo>
                    <a:pt x="4089" y="299468"/>
                  </a:lnTo>
                  <a:lnTo>
                    <a:pt x="15879" y="342389"/>
                  </a:lnTo>
                  <a:lnTo>
                    <a:pt x="34653" y="381917"/>
                  </a:lnTo>
                  <a:lnTo>
                    <a:pt x="59694" y="417334"/>
                  </a:lnTo>
                  <a:lnTo>
                    <a:pt x="90285" y="447921"/>
                  </a:lnTo>
                  <a:lnTo>
                    <a:pt x="125709" y="472962"/>
                  </a:lnTo>
                  <a:lnTo>
                    <a:pt x="165249" y="491737"/>
                  </a:lnTo>
                  <a:lnTo>
                    <a:pt x="208188" y="503528"/>
                  </a:lnTo>
                  <a:lnTo>
                    <a:pt x="253809" y="507619"/>
                  </a:lnTo>
                  <a:lnTo>
                    <a:pt x="299430" y="503528"/>
                  </a:lnTo>
                  <a:lnTo>
                    <a:pt x="342369" y="491737"/>
                  </a:lnTo>
                  <a:lnTo>
                    <a:pt x="381909" y="472962"/>
                  </a:lnTo>
                  <a:lnTo>
                    <a:pt x="417333" y="447921"/>
                  </a:lnTo>
                  <a:lnTo>
                    <a:pt x="447924" y="417334"/>
                  </a:lnTo>
                  <a:lnTo>
                    <a:pt x="472965" y="381917"/>
                  </a:lnTo>
                  <a:lnTo>
                    <a:pt x="491739" y="342389"/>
                  </a:lnTo>
                  <a:lnTo>
                    <a:pt x="503529" y="299468"/>
                  </a:lnTo>
                  <a:lnTo>
                    <a:pt x="507619" y="253872"/>
                  </a:lnTo>
                  <a:lnTo>
                    <a:pt x="503529" y="208239"/>
                  </a:lnTo>
                  <a:lnTo>
                    <a:pt x="491739" y="165289"/>
                  </a:lnTo>
                  <a:lnTo>
                    <a:pt x="472965" y="125739"/>
                  </a:lnTo>
                  <a:lnTo>
                    <a:pt x="447924" y="90306"/>
                  </a:lnTo>
                  <a:lnTo>
                    <a:pt x="417333" y="59708"/>
                  </a:lnTo>
                  <a:lnTo>
                    <a:pt x="381909" y="34661"/>
                  </a:lnTo>
                  <a:lnTo>
                    <a:pt x="342369" y="15883"/>
                  </a:lnTo>
                  <a:lnTo>
                    <a:pt x="299430" y="4090"/>
                  </a:lnTo>
                  <a:lnTo>
                    <a:pt x="253809" y="0"/>
                  </a:lnTo>
                  <a:close/>
                </a:path>
              </a:pathLst>
            </a:custGeom>
            <a:solidFill>
              <a:srgbClr val="FFAB40"/>
            </a:solidFill>
          </p:spPr>
          <p:txBody>
            <a:bodyPr wrap="square" lIns="0" tIns="0" rIns="0" bIns="0" rtlCol="0"/>
            <a:lstStyle/>
            <a:p>
              <a:endParaRPr/>
            </a:p>
          </p:txBody>
        </p:sp>
        <p:pic>
          <p:nvPicPr>
            <p:cNvPr id="24" name="object 24"/>
            <p:cNvPicPr/>
            <p:nvPr/>
          </p:nvPicPr>
          <p:blipFill>
            <a:blip r:embed="rId10" cstate="print"/>
            <a:stretch>
              <a:fillRect/>
            </a:stretch>
          </p:blipFill>
          <p:spPr>
            <a:xfrm>
              <a:off x="288251" y="2505811"/>
              <a:ext cx="345605" cy="456971"/>
            </a:xfrm>
            <a:prstGeom prst="rect">
              <a:avLst/>
            </a:prstGeom>
          </p:spPr>
        </p:pic>
      </p:grpSp>
      <p:pic>
        <p:nvPicPr>
          <p:cNvPr id="25" name="object 25"/>
          <p:cNvPicPr/>
          <p:nvPr/>
        </p:nvPicPr>
        <p:blipFill>
          <a:blip r:embed="rId11" cstate="print"/>
          <a:stretch>
            <a:fillRect/>
          </a:stretch>
        </p:blipFill>
        <p:spPr>
          <a:xfrm>
            <a:off x="8205723" y="4836934"/>
            <a:ext cx="833437" cy="1751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0820"/>
          </a:xfrm>
          <a:prstGeom prst="rect">
            <a:avLst/>
          </a:prstGeom>
        </p:spPr>
      </p:pic>
      <p:sp>
        <p:nvSpPr>
          <p:cNvPr id="3" name="object 3"/>
          <p:cNvSpPr txBox="1">
            <a:spLocks noGrp="1"/>
          </p:cNvSpPr>
          <p:nvPr>
            <p:ph type="title"/>
          </p:nvPr>
        </p:nvSpPr>
        <p:spPr>
          <a:xfrm>
            <a:off x="362204" y="171450"/>
            <a:ext cx="4283075" cy="330835"/>
          </a:xfrm>
          <a:prstGeom prst="rect">
            <a:avLst/>
          </a:prstGeom>
        </p:spPr>
        <p:txBody>
          <a:bodyPr vert="horz" wrap="square" lIns="0" tIns="13335" rIns="0" bIns="0" rtlCol="0">
            <a:spAutoFit/>
          </a:bodyPr>
          <a:lstStyle/>
          <a:p>
            <a:pPr marL="12700">
              <a:lnSpc>
                <a:spcPct val="100000"/>
              </a:lnSpc>
              <a:spcBef>
                <a:spcPts val="105"/>
              </a:spcBef>
            </a:pPr>
            <a:r>
              <a:rPr sz="2000" spc="-25" dirty="0">
                <a:latin typeface="Verdana"/>
                <a:cs typeface="Verdana"/>
              </a:rPr>
              <a:t>AVERAGE</a:t>
            </a:r>
            <a:r>
              <a:rPr sz="2000" spc="-105" dirty="0">
                <a:latin typeface="Verdana"/>
                <a:cs typeface="Verdana"/>
              </a:rPr>
              <a:t> </a:t>
            </a:r>
            <a:r>
              <a:rPr sz="2000" spc="-50" dirty="0">
                <a:latin typeface="Verdana"/>
                <a:cs typeface="Verdana"/>
              </a:rPr>
              <a:t>MONTH</a:t>
            </a:r>
            <a:r>
              <a:rPr sz="2000" spc="-35" dirty="0">
                <a:latin typeface="Verdana"/>
                <a:cs typeface="Verdana"/>
              </a:rPr>
              <a:t>L</a:t>
            </a:r>
            <a:r>
              <a:rPr sz="2000" spc="-85" dirty="0">
                <a:latin typeface="Verdana"/>
                <a:cs typeface="Verdana"/>
              </a:rPr>
              <a:t>Y</a:t>
            </a:r>
            <a:r>
              <a:rPr sz="2000" spc="-120" dirty="0">
                <a:latin typeface="Verdana"/>
                <a:cs typeface="Verdana"/>
              </a:rPr>
              <a:t> </a:t>
            </a:r>
            <a:r>
              <a:rPr sz="2000" spc="-10" dirty="0">
                <a:latin typeface="Verdana"/>
                <a:cs typeface="Verdana"/>
              </a:rPr>
              <a:t>FO</a:t>
            </a:r>
            <a:r>
              <a:rPr sz="2000" spc="-20" dirty="0">
                <a:latin typeface="Verdana"/>
                <a:cs typeface="Verdana"/>
              </a:rPr>
              <a:t>O</a:t>
            </a:r>
            <a:r>
              <a:rPr sz="2000" spc="-30" dirty="0">
                <a:latin typeface="Verdana"/>
                <a:cs typeface="Verdana"/>
              </a:rPr>
              <a:t>TF</a:t>
            </a:r>
            <a:r>
              <a:rPr sz="2000" spc="-45" dirty="0">
                <a:latin typeface="Verdana"/>
                <a:cs typeface="Verdana"/>
              </a:rPr>
              <a:t>A</a:t>
            </a:r>
            <a:r>
              <a:rPr sz="2000" spc="-55" dirty="0">
                <a:latin typeface="Verdana"/>
                <a:cs typeface="Verdana"/>
              </a:rPr>
              <a:t>LL</a:t>
            </a:r>
            <a:endParaRPr sz="2000">
              <a:latin typeface="Verdana"/>
              <a:cs typeface="Verdana"/>
            </a:endParaRPr>
          </a:p>
        </p:txBody>
      </p:sp>
      <p:grpSp>
        <p:nvGrpSpPr>
          <p:cNvPr id="4" name="object 4"/>
          <p:cNvGrpSpPr/>
          <p:nvPr/>
        </p:nvGrpSpPr>
        <p:grpSpPr>
          <a:xfrm flipV="1">
            <a:off x="297178" y="477011"/>
            <a:ext cx="4427221" cy="59399"/>
            <a:chOff x="297179" y="522731"/>
            <a:chExt cx="3578860" cy="123825"/>
          </a:xfrm>
        </p:grpSpPr>
        <p:pic>
          <p:nvPicPr>
            <p:cNvPr id="5" name="object 5"/>
            <p:cNvPicPr/>
            <p:nvPr/>
          </p:nvPicPr>
          <p:blipFill>
            <a:blip r:embed="rId3" cstate="print"/>
            <a:stretch>
              <a:fillRect/>
            </a:stretch>
          </p:blipFill>
          <p:spPr>
            <a:xfrm>
              <a:off x="297179" y="522731"/>
              <a:ext cx="3578352" cy="123444"/>
            </a:xfrm>
            <a:prstGeom prst="rect">
              <a:avLst/>
            </a:prstGeom>
          </p:spPr>
        </p:pic>
        <p:sp>
          <p:nvSpPr>
            <p:cNvPr id="6" name="object 6"/>
            <p:cNvSpPr/>
            <p:nvPr/>
          </p:nvSpPr>
          <p:spPr>
            <a:xfrm>
              <a:off x="356603" y="567943"/>
              <a:ext cx="3459479" cy="0"/>
            </a:xfrm>
            <a:custGeom>
              <a:avLst/>
              <a:gdLst/>
              <a:ahLst/>
              <a:cxnLst/>
              <a:rect l="l" t="t" r="r" b="b"/>
              <a:pathLst>
                <a:path w="3459479">
                  <a:moveTo>
                    <a:pt x="0" y="0"/>
                  </a:moveTo>
                  <a:lnTo>
                    <a:pt x="3459365" y="0"/>
                  </a:lnTo>
                </a:path>
              </a:pathLst>
            </a:custGeom>
            <a:ln w="9525">
              <a:solidFill>
                <a:srgbClr val="FFAB40"/>
              </a:solidFill>
            </a:ln>
          </p:spPr>
          <p:txBody>
            <a:bodyPr wrap="square" lIns="0" tIns="0" rIns="0" bIns="0" rtlCol="0"/>
            <a:lstStyle/>
            <a:p>
              <a:endParaRPr/>
            </a:p>
          </p:txBody>
        </p:sp>
      </p:grpSp>
      <p:grpSp>
        <p:nvGrpSpPr>
          <p:cNvPr id="7" name="object 7"/>
          <p:cNvGrpSpPr/>
          <p:nvPr/>
        </p:nvGrpSpPr>
        <p:grpSpPr>
          <a:xfrm>
            <a:off x="-9524" y="2589849"/>
            <a:ext cx="1941830" cy="2433955"/>
            <a:chOff x="-9524" y="2589849"/>
            <a:chExt cx="1941830" cy="2433955"/>
          </a:xfrm>
        </p:grpSpPr>
        <p:sp>
          <p:nvSpPr>
            <p:cNvPr id="8" name="object 8"/>
            <p:cNvSpPr/>
            <p:nvPr/>
          </p:nvSpPr>
          <p:spPr>
            <a:xfrm>
              <a:off x="491736" y="2589849"/>
              <a:ext cx="1440180" cy="1440180"/>
            </a:xfrm>
            <a:custGeom>
              <a:avLst/>
              <a:gdLst/>
              <a:ahLst/>
              <a:cxnLst/>
              <a:rect l="l" t="t" r="r" b="b"/>
              <a:pathLst>
                <a:path w="1440180" h="1440179">
                  <a:moveTo>
                    <a:pt x="710220" y="0"/>
                  </a:moveTo>
                  <a:lnTo>
                    <a:pt x="665984" y="1987"/>
                  </a:lnTo>
                  <a:lnTo>
                    <a:pt x="621999" y="6670"/>
                  </a:lnTo>
                  <a:lnTo>
                    <a:pt x="578398" y="14026"/>
                  </a:lnTo>
                  <a:lnTo>
                    <a:pt x="535312" y="24033"/>
                  </a:lnTo>
                  <a:lnTo>
                    <a:pt x="492874" y="36669"/>
                  </a:lnTo>
                  <a:lnTo>
                    <a:pt x="451216" y="51911"/>
                  </a:lnTo>
                  <a:lnTo>
                    <a:pt x="410471" y="69738"/>
                  </a:lnTo>
                  <a:lnTo>
                    <a:pt x="370771" y="90126"/>
                  </a:lnTo>
                  <a:lnTo>
                    <a:pt x="332247" y="113054"/>
                  </a:lnTo>
                  <a:lnTo>
                    <a:pt x="295033" y="138499"/>
                  </a:lnTo>
                  <a:lnTo>
                    <a:pt x="259260" y="166439"/>
                  </a:lnTo>
                  <a:lnTo>
                    <a:pt x="225061" y="196851"/>
                  </a:lnTo>
                  <a:lnTo>
                    <a:pt x="192568" y="229714"/>
                  </a:lnTo>
                  <a:lnTo>
                    <a:pt x="161914" y="265005"/>
                  </a:lnTo>
                  <a:lnTo>
                    <a:pt x="133230" y="302702"/>
                  </a:lnTo>
                  <a:lnTo>
                    <a:pt x="107042" y="342175"/>
                  </a:lnTo>
                  <a:lnTo>
                    <a:pt x="83773" y="382718"/>
                  </a:lnTo>
                  <a:lnTo>
                    <a:pt x="63399" y="424200"/>
                  </a:lnTo>
                  <a:lnTo>
                    <a:pt x="45900" y="466489"/>
                  </a:lnTo>
                  <a:lnTo>
                    <a:pt x="31251" y="509452"/>
                  </a:lnTo>
                  <a:lnTo>
                    <a:pt x="19432" y="552958"/>
                  </a:lnTo>
                  <a:lnTo>
                    <a:pt x="10420" y="596873"/>
                  </a:lnTo>
                  <a:lnTo>
                    <a:pt x="4192" y="641067"/>
                  </a:lnTo>
                  <a:lnTo>
                    <a:pt x="726" y="685406"/>
                  </a:lnTo>
                  <a:lnTo>
                    <a:pt x="0" y="729758"/>
                  </a:lnTo>
                  <a:lnTo>
                    <a:pt x="1991" y="773992"/>
                  </a:lnTo>
                  <a:lnTo>
                    <a:pt x="6677" y="817974"/>
                  </a:lnTo>
                  <a:lnTo>
                    <a:pt x="14036" y="861573"/>
                  </a:lnTo>
                  <a:lnTo>
                    <a:pt x="24046" y="904657"/>
                  </a:lnTo>
                  <a:lnTo>
                    <a:pt x="36684" y="947093"/>
                  </a:lnTo>
                  <a:lnTo>
                    <a:pt x="51928" y="988749"/>
                  </a:lnTo>
                  <a:lnTo>
                    <a:pt x="69755" y="1029493"/>
                  </a:lnTo>
                  <a:lnTo>
                    <a:pt x="90143" y="1069192"/>
                  </a:lnTo>
                  <a:lnTo>
                    <a:pt x="113070" y="1107715"/>
                  </a:lnTo>
                  <a:lnTo>
                    <a:pt x="138514" y="1144929"/>
                  </a:lnTo>
                  <a:lnTo>
                    <a:pt x="166452" y="1180702"/>
                  </a:lnTo>
                  <a:lnTo>
                    <a:pt x="196862" y="1214902"/>
                  </a:lnTo>
                  <a:lnTo>
                    <a:pt x="229721" y="1247396"/>
                  </a:lnTo>
                  <a:lnTo>
                    <a:pt x="265007" y="1278052"/>
                  </a:lnTo>
                  <a:lnTo>
                    <a:pt x="302699" y="1306739"/>
                  </a:lnTo>
                  <a:lnTo>
                    <a:pt x="342166" y="1332927"/>
                  </a:lnTo>
                  <a:lnTo>
                    <a:pt x="382705" y="1356196"/>
                  </a:lnTo>
                  <a:lnTo>
                    <a:pt x="424185" y="1376569"/>
                  </a:lnTo>
                  <a:lnTo>
                    <a:pt x="466473" y="1394069"/>
                  </a:lnTo>
                  <a:lnTo>
                    <a:pt x="509436" y="1408716"/>
                  </a:lnTo>
                  <a:lnTo>
                    <a:pt x="552943" y="1420535"/>
                  </a:lnTo>
                  <a:lnTo>
                    <a:pt x="596860" y="1429546"/>
                  </a:lnTo>
                  <a:lnTo>
                    <a:pt x="641056" y="1435773"/>
                  </a:lnTo>
                  <a:lnTo>
                    <a:pt x="685397" y="1439238"/>
                  </a:lnTo>
                  <a:lnTo>
                    <a:pt x="729753" y="1439963"/>
                  </a:lnTo>
                  <a:lnTo>
                    <a:pt x="773990" y="1437970"/>
                  </a:lnTo>
                  <a:lnTo>
                    <a:pt x="817975" y="1433282"/>
                  </a:lnTo>
                  <a:lnTo>
                    <a:pt x="861578" y="1425921"/>
                  </a:lnTo>
                  <a:lnTo>
                    <a:pt x="904664" y="1415909"/>
                  </a:lnTo>
                  <a:lnTo>
                    <a:pt x="947102" y="1403269"/>
                  </a:lnTo>
                  <a:lnTo>
                    <a:pt x="988760" y="1388022"/>
                  </a:lnTo>
                  <a:lnTo>
                    <a:pt x="1029504" y="1370193"/>
                  </a:lnTo>
                  <a:lnTo>
                    <a:pt x="1069204" y="1349801"/>
                  </a:lnTo>
                  <a:lnTo>
                    <a:pt x="1107725" y="1326871"/>
                  </a:lnTo>
                  <a:lnTo>
                    <a:pt x="1144937" y="1301424"/>
                  </a:lnTo>
                  <a:lnTo>
                    <a:pt x="1180706" y="1273483"/>
                  </a:lnTo>
                  <a:lnTo>
                    <a:pt x="1214900" y="1243069"/>
                  </a:lnTo>
                  <a:lnTo>
                    <a:pt x="1247387" y="1210206"/>
                  </a:lnTo>
                  <a:lnTo>
                    <a:pt x="1278035" y="1174915"/>
                  </a:lnTo>
                  <a:lnTo>
                    <a:pt x="1306710" y="1137219"/>
                  </a:lnTo>
                  <a:lnTo>
                    <a:pt x="1332903" y="1097761"/>
                  </a:lnTo>
                  <a:lnTo>
                    <a:pt x="1356177" y="1057230"/>
                  </a:lnTo>
                  <a:lnTo>
                    <a:pt x="1376554" y="1015758"/>
                  </a:lnTo>
                  <a:lnTo>
                    <a:pt x="1394056" y="973477"/>
                  </a:lnTo>
                  <a:lnTo>
                    <a:pt x="1408706" y="930519"/>
                  </a:lnTo>
                  <a:lnTo>
                    <a:pt x="1420526" y="887018"/>
                  </a:lnTo>
                  <a:lnTo>
                    <a:pt x="1429539" y="843106"/>
                  </a:lnTo>
                  <a:lnTo>
                    <a:pt x="1435767" y="798915"/>
                  </a:lnTo>
                  <a:lnTo>
                    <a:pt x="1439233" y="754577"/>
                  </a:lnTo>
                  <a:lnTo>
                    <a:pt x="1439958" y="710225"/>
                  </a:lnTo>
                  <a:lnTo>
                    <a:pt x="1437966" y="665991"/>
                  </a:lnTo>
                  <a:lnTo>
                    <a:pt x="1433279" y="622008"/>
                  </a:lnTo>
                  <a:lnTo>
                    <a:pt x="1425919" y="578409"/>
                  </a:lnTo>
                  <a:lnTo>
                    <a:pt x="1415909" y="535324"/>
                  </a:lnTo>
                  <a:lnTo>
                    <a:pt x="1403271" y="492888"/>
                  </a:lnTo>
                  <a:lnTo>
                    <a:pt x="1388027" y="451231"/>
                  </a:lnTo>
                  <a:lnTo>
                    <a:pt x="1370201" y="410488"/>
                  </a:lnTo>
                  <a:lnTo>
                    <a:pt x="1349813" y="370789"/>
                  </a:lnTo>
                  <a:lnTo>
                    <a:pt x="1326888" y="332268"/>
                  </a:lnTo>
                  <a:lnTo>
                    <a:pt x="1301447" y="295057"/>
                  </a:lnTo>
                  <a:lnTo>
                    <a:pt x="1273513" y="259288"/>
                  </a:lnTo>
                  <a:lnTo>
                    <a:pt x="1243108" y="225094"/>
                  </a:lnTo>
                  <a:lnTo>
                    <a:pt x="1210254" y="192607"/>
                  </a:lnTo>
                  <a:lnTo>
                    <a:pt x="1174975" y="161960"/>
                  </a:lnTo>
                  <a:lnTo>
                    <a:pt x="1137292" y="133284"/>
                  </a:lnTo>
                  <a:lnTo>
                    <a:pt x="1097820" y="107091"/>
                  </a:lnTo>
                  <a:lnTo>
                    <a:pt x="1057276" y="83815"/>
                  </a:lnTo>
                  <a:lnTo>
                    <a:pt x="1015793" y="63436"/>
                  </a:lnTo>
                  <a:lnTo>
                    <a:pt x="973502" y="45930"/>
                  </a:lnTo>
                  <a:lnTo>
                    <a:pt x="930537" y="31276"/>
                  </a:lnTo>
                  <a:lnTo>
                    <a:pt x="887030" y="19451"/>
                  </a:lnTo>
                  <a:lnTo>
                    <a:pt x="843112" y="10434"/>
                  </a:lnTo>
                  <a:lnTo>
                    <a:pt x="798916" y="4201"/>
                  </a:lnTo>
                  <a:lnTo>
                    <a:pt x="754575" y="730"/>
                  </a:lnTo>
                  <a:lnTo>
                    <a:pt x="710220" y="0"/>
                  </a:lnTo>
                  <a:close/>
                </a:path>
              </a:pathLst>
            </a:custGeom>
            <a:solidFill>
              <a:srgbClr val="85D4E6"/>
            </a:solidFill>
          </p:spPr>
          <p:txBody>
            <a:bodyPr wrap="square" lIns="0" tIns="0" rIns="0" bIns="0" rtlCol="0"/>
            <a:lstStyle/>
            <a:p>
              <a:endParaRPr/>
            </a:p>
          </p:txBody>
        </p:sp>
        <p:sp>
          <p:nvSpPr>
            <p:cNvPr id="9" name="object 9"/>
            <p:cNvSpPr/>
            <p:nvPr/>
          </p:nvSpPr>
          <p:spPr>
            <a:xfrm>
              <a:off x="0" y="3896588"/>
              <a:ext cx="795020" cy="1117600"/>
            </a:xfrm>
            <a:custGeom>
              <a:avLst/>
              <a:gdLst/>
              <a:ahLst/>
              <a:cxnLst/>
              <a:rect l="l" t="t" r="r" b="b"/>
              <a:pathLst>
                <a:path w="795020" h="1117600">
                  <a:moveTo>
                    <a:pt x="794435" y="0"/>
                  </a:moveTo>
                  <a:lnTo>
                    <a:pt x="0" y="1117085"/>
                  </a:lnTo>
                </a:path>
              </a:pathLst>
            </a:custGeom>
            <a:ln w="19050">
              <a:solidFill>
                <a:srgbClr val="85D4E6"/>
              </a:solidFill>
            </a:ln>
          </p:spPr>
          <p:txBody>
            <a:bodyPr wrap="square" lIns="0" tIns="0" rIns="0" bIns="0" rtlCol="0"/>
            <a:lstStyle/>
            <a:p>
              <a:endParaRPr/>
            </a:p>
          </p:txBody>
        </p:sp>
      </p:grpSp>
      <p:grpSp>
        <p:nvGrpSpPr>
          <p:cNvPr id="10" name="object 10"/>
          <p:cNvGrpSpPr/>
          <p:nvPr/>
        </p:nvGrpSpPr>
        <p:grpSpPr>
          <a:xfrm>
            <a:off x="0" y="810133"/>
            <a:ext cx="2332355" cy="1440180"/>
            <a:chOff x="0" y="810133"/>
            <a:chExt cx="2332355" cy="1440180"/>
          </a:xfrm>
        </p:grpSpPr>
        <p:sp>
          <p:nvSpPr>
            <p:cNvPr id="11" name="object 11"/>
            <p:cNvSpPr/>
            <p:nvPr/>
          </p:nvSpPr>
          <p:spPr>
            <a:xfrm>
              <a:off x="891959" y="810133"/>
              <a:ext cx="1440180" cy="1440180"/>
            </a:xfrm>
            <a:custGeom>
              <a:avLst/>
              <a:gdLst/>
              <a:ahLst/>
              <a:cxnLst/>
              <a:rect l="l" t="t" r="r" b="b"/>
              <a:pathLst>
                <a:path w="1440180" h="1440180">
                  <a:moveTo>
                    <a:pt x="720051" y="0"/>
                  </a:moveTo>
                  <a:lnTo>
                    <a:pt x="672705" y="1531"/>
                  </a:lnTo>
                  <a:lnTo>
                    <a:pt x="626176" y="6062"/>
                  </a:lnTo>
                  <a:lnTo>
                    <a:pt x="580561" y="13497"/>
                  </a:lnTo>
                  <a:lnTo>
                    <a:pt x="535954" y="23742"/>
                  </a:lnTo>
                  <a:lnTo>
                    <a:pt x="492449" y="36702"/>
                  </a:lnTo>
                  <a:lnTo>
                    <a:pt x="450142" y="52283"/>
                  </a:lnTo>
                  <a:lnTo>
                    <a:pt x="409127" y="70388"/>
                  </a:lnTo>
                  <a:lnTo>
                    <a:pt x="369500" y="90924"/>
                  </a:lnTo>
                  <a:lnTo>
                    <a:pt x="331355" y="113795"/>
                  </a:lnTo>
                  <a:lnTo>
                    <a:pt x="294787" y="138907"/>
                  </a:lnTo>
                  <a:lnTo>
                    <a:pt x="259890" y="166165"/>
                  </a:lnTo>
                  <a:lnTo>
                    <a:pt x="226760" y="195473"/>
                  </a:lnTo>
                  <a:lnTo>
                    <a:pt x="195492" y="226738"/>
                  </a:lnTo>
                  <a:lnTo>
                    <a:pt x="166181" y="259864"/>
                  </a:lnTo>
                  <a:lnTo>
                    <a:pt x="138920" y="294756"/>
                  </a:lnTo>
                  <a:lnTo>
                    <a:pt x="113806" y="331320"/>
                  </a:lnTo>
                  <a:lnTo>
                    <a:pt x="90932" y="369461"/>
                  </a:lnTo>
                  <a:lnTo>
                    <a:pt x="70394" y="409083"/>
                  </a:lnTo>
                  <a:lnTo>
                    <a:pt x="52287" y="450092"/>
                  </a:lnTo>
                  <a:lnTo>
                    <a:pt x="36706" y="492394"/>
                  </a:lnTo>
                  <a:lnTo>
                    <a:pt x="23744" y="535892"/>
                  </a:lnTo>
                  <a:lnTo>
                    <a:pt x="13498" y="580493"/>
                  </a:lnTo>
                  <a:lnTo>
                    <a:pt x="6062" y="626102"/>
                  </a:lnTo>
                  <a:lnTo>
                    <a:pt x="1531" y="672623"/>
                  </a:lnTo>
                  <a:lnTo>
                    <a:pt x="0" y="719963"/>
                  </a:lnTo>
                  <a:lnTo>
                    <a:pt x="1531" y="767302"/>
                  </a:lnTo>
                  <a:lnTo>
                    <a:pt x="6062" y="813825"/>
                  </a:lnTo>
                  <a:lnTo>
                    <a:pt x="13498" y="859437"/>
                  </a:lnTo>
                  <a:lnTo>
                    <a:pt x="23744" y="904041"/>
                  </a:lnTo>
                  <a:lnTo>
                    <a:pt x="36706" y="947544"/>
                  </a:lnTo>
                  <a:lnTo>
                    <a:pt x="52287" y="989851"/>
                  </a:lnTo>
                  <a:lnTo>
                    <a:pt x="70394" y="1030866"/>
                  </a:lnTo>
                  <a:lnTo>
                    <a:pt x="90932" y="1070495"/>
                  </a:lnTo>
                  <a:lnTo>
                    <a:pt x="113806" y="1108642"/>
                  </a:lnTo>
                  <a:lnTo>
                    <a:pt x="138920" y="1145213"/>
                  </a:lnTo>
                  <a:lnTo>
                    <a:pt x="166181" y="1180113"/>
                  </a:lnTo>
                  <a:lnTo>
                    <a:pt x="195492" y="1213247"/>
                  </a:lnTo>
                  <a:lnTo>
                    <a:pt x="226760" y="1244519"/>
                  </a:lnTo>
                  <a:lnTo>
                    <a:pt x="259890" y="1273835"/>
                  </a:lnTo>
                  <a:lnTo>
                    <a:pt x="294787" y="1301100"/>
                  </a:lnTo>
                  <a:lnTo>
                    <a:pt x="331355" y="1326219"/>
                  </a:lnTo>
                  <a:lnTo>
                    <a:pt x="369500" y="1349097"/>
                  </a:lnTo>
                  <a:lnTo>
                    <a:pt x="409127" y="1369640"/>
                  </a:lnTo>
                  <a:lnTo>
                    <a:pt x="450142" y="1387751"/>
                  </a:lnTo>
                  <a:lnTo>
                    <a:pt x="492449" y="1403336"/>
                  </a:lnTo>
                  <a:lnTo>
                    <a:pt x="535954" y="1416301"/>
                  </a:lnTo>
                  <a:lnTo>
                    <a:pt x="580561" y="1426550"/>
                  </a:lnTo>
                  <a:lnTo>
                    <a:pt x="626176" y="1433988"/>
                  </a:lnTo>
                  <a:lnTo>
                    <a:pt x="672705" y="1438521"/>
                  </a:lnTo>
                  <a:lnTo>
                    <a:pt x="720051" y="1440052"/>
                  </a:lnTo>
                  <a:lnTo>
                    <a:pt x="767391" y="1438521"/>
                  </a:lnTo>
                  <a:lnTo>
                    <a:pt x="813912" y="1433988"/>
                  </a:lnTo>
                  <a:lnTo>
                    <a:pt x="859520" y="1426550"/>
                  </a:lnTo>
                  <a:lnTo>
                    <a:pt x="904122" y="1416301"/>
                  </a:lnTo>
                  <a:lnTo>
                    <a:pt x="947620" y="1403336"/>
                  </a:lnTo>
                  <a:lnTo>
                    <a:pt x="989922" y="1387751"/>
                  </a:lnTo>
                  <a:lnTo>
                    <a:pt x="1030931" y="1369640"/>
                  </a:lnTo>
                  <a:lnTo>
                    <a:pt x="1070553" y="1349097"/>
                  </a:lnTo>
                  <a:lnTo>
                    <a:pt x="1108694" y="1326219"/>
                  </a:lnTo>
                  <a:lnTo>
                    <a:pt x="1145258" y="1301100"/>
                  </a:lnTo>
                  <a:lnTo>
                    <a:pt x="1180150" y="1273835"/>
                  </a:lnTo>
                  <a:lnTo>
                    <a:pt x="1213276" y="1244519"/>
                  </a:lnTo>
                  <a:lnTo>
                    <a:pt x="1244541" y="1213247"/>
                  </a:lnTo>
                  <a:lnTo>
                    <a:pt x="1273849" y="1180113"/>
                  </a:lnTo>
                  <a:lnTo>
                    <a:pt x="1301107" y="1145213"/>
                  </a:lnTo>
                  <a:lnTo>
                    <a:pt x="1326219" y="1108642"/>
                  </a:lnTo>
                  <a:lnTo>
                    <a:pt x="1349090" y="1070495"/>
                  </a:lnTo>
                  <a:lnTo>
                    <a:pt x="1369626" y="1030866"/>
                  </a:lnTo>
                  <a:lnTo>
                    <a:pt x="1387731" y="989851"/>
                  </a:lnTo>
                  <a:lnTo>
                    <a:pt x="1403311" y="947544"/>
                  </a:lnTo>
                  <a:lnTo>
                    <a:pt x="1416272" y="904041"/>
                  </a:lnTo>
                  <a:lnTo>
                    <a:pt x="1426517" y="859437"/>
                  </a:lnTo>
                  <a:lnTo>
                    <a:pt x="1433952" y="813825"/>
                  </a:lnTo>
                  <a:lnTo>
                    <a:pt x="1438483" y="767302"/>
                  </a:lnTo>
                  <a:lnTo>
                    <a:pt x="1440014" y="719963"/>
                  </a:lnTo>
                  <a:lnTo>
                    <a:pt x="1438483" y="672623"/>
                  </a:lnTo>
                  <a:lnTo>
                    <a:pt x="1433952" y="626102"/>
                  </a:lnTo>
                  <a:lnTo>
                    <a:pt x="1426517" y="580493"/>
                  </a:lnTo>
                  <a:lnTo>
                    <a:pt x="1416272" y="535892"/>
                  </a:lnTo>
                  <a:lnTo>
                    <a:pt x="1403311" y="492394"/>
                  </a:lnTo>
                  <a:lnTo>
                    <a:pt x="1387731" y="450092"/>
                  </a:lnTo>
                  <a:lnTo>
                    <a:pt x="1369626" y="409083"/>
                  </a:lnTo>
                  <a:lnTo>
                    <a:pt x="1349090" y="369461"/>
                  </a:lnTo>
                  <a:lnTo>
                    <a:pt x="1326219" y="331320"/>
                  </a:lnTo>
                  <a:lnTo>
                    <a:pt x="1301107" y="294756"/>
                  </a:lnTo>
                  <a:lnTo>
                    <a:pt x="1273849" y="259864"/>
                  </a:lnTo>
                  <a:lnTo>
                    <a:pt x="1244541" y="226738"/>
                  </a:lnTo>
                  <a:lnTo>
                    <a:pt x="1213276" y="195473"/>
                  </a:lnTo>
                  <a:lnTo>
                    <a:pt x="1180150" y="166165"/>
                  </a:lnTo>
                  <a:lnTo>
                    <a:pt x="1145258" y="138907"/>
                  </a:lnTo>
                  <a:lnTo>
                    <a:pt x="1108694" y="113795"/>
                  </a:lnTo>
                  <a:lnTo>
                    <a:pt x="1070553" y="90924"/>
                  </a:lnTo>
                  <a:lnTo>
                    <a:pt x="1030931" y="70388"/>
                  </a:lnTo>
                  <a:lnTo>
                    <a:pt x="989922" y="52283"/>
                  </a:lnTo>
                  <a:lnTo>
                    <a:pt x="947620" y="36702"/>
                  </a:lnTo>
                  <a:lnTo>
                    <a:pt x="904122" y="23742"/>
                  </a:lnTo>
                  <a:lnTo>
                    <a:pt x="859520" y="13497"/>
                  </a:lnTo>
                  <a:lnTo>
                    <a:pt x="813912" y="6062"/>
                  </a:lnTo>
                  <a:lnTo>
                    <a:pt x="767391" y="1531"/>
                  </a:lnTo>
                  <a:lnTo>
                    <a:pt x="720051" y="0"/>
                  </a:lnTo>
                  <a:close/>
                </a:path>
              </a:pathLst>
            </a:custGeom>
            <a:solidFill>
              <a:srgbClr val="85D4E6"/>
            </a:solidFill>
          </p:spPr>
          <p:txBody>
            <a:bodyPr wrap="square" lIns="0" tIns="0" rIns="0" bIns="0" rtlCol="0"/>
            <a:lstStyle/>
            <a:p>
              <a:endParaRPr/>
            </a:p>
          </p:txBody>
        </p:sp>
        <p:sp>
          <p:nvSpPr>
            <p:cNvPr id="12" name="object 12"/>
            <p:cNvSpPr/>
            <p:nvPr/>
          </p:nvSpPr>
          <p:spPr>
            <a:xfrm>
              <a:off x="0" y="1520570"/>
              <a:ext cx="892175" cy="19050"/>
            </a:xfrm>
            <a:custGeom>
              <a:avLst/>
              <a:gdLst/>
              <a:ahLst/>
              <a:cxnLst/>
              <a:rect l="l" t="t" r="r" b="b"/>
              <a:pathLst>
                <a:path w="892175" h="19050">
                  <a:moveTo>
                    <a:pt x="891959" y="0"/>
                  </a:moveTo>
                  <a:lnTo>
                    <a:pt x="0" y="0"/>
                  </a:lnTo>
                  <a:lnTo>
                    <a:pt x="0" y="19050"/>
                  </a:lnTo>
                  <a:lnTo>
                    <a:pt x="891959" y="19050"/>
                  </a:lnTo>
                  <a:lnTo>
                    <a:pt x="891959" y="0"/>
                  </a:lnTo>
                  <a:close/>
                </a:path>
              </a:pathLst>
            </a:custGeom>
            <a:solidFill>
              <a:srgbClr val="85D4E6"/>
            </a:solidFill>
          </p:spPr>
          <p:txBody>
            <a:bodyPr wrap="square" lIns="0" tIns="0" rIns="0" bIns="0" rtlCol="0"/>
            <a:lstStyle/>
            <a:p>
              <a:endParaRPr/>
            </a:p>
          </p:txBody>
        </p:sp>
      </p:grpSp>
      <p:grpSp>
        <p:nvGrpSpPr>
          <p:cNvPr id="13" name="object 13"/>
          <p:cNvGrpSpPr/>
          <p:nvPr/>
        </p:nvGrpSpPr>
        <p:grpSpPr>
          <a:xfrm>
            <a:off x="2421889" y="0"/>
            <a:ext cx="6731634" cy="5153025"/>
            <a:chOff x="2421889" y="0"/>
            <a:chExt cx="6731634" cy="5153025"/>
          </a:xfrm>
        </p:grpSpPr>
        <p:sp>
          <p:nvSpPr>
            <p:cNvPr id="14" name="object 14"/>
            <p:cNvSpPr/>
            <p:nvPr/>
          </p:nvSpPr>
          <p:spPr>
            <a:xfrm>
              <a:off x="5105907" y="333629"/>
              <a:ext cx="1800225" cy="1754505"/>
            </a:xfrm>
            <a:custGeom>
              <a:avLst/>
              <a:gdLst/>
              <a:ahLst/>
              <a:cxnLst/>
              <a:rect l="l" t="t" r="r" b="b"/>
              <a:pathLst>
                <a:path w="1800225" h="1754505">
                  <a:moveTo>
                    <a:pt x="900049" y="0"/>
                  </a:moveTo>
                  <a:lnTo>
                    <a:pt x="850666" y="1297"/>
                  </a:lnTo>
                  <a:lnTo>
                    <a:pt x="801979" y="5146"/>
                  </a:lnTo>
                  <a:lnTo>
                    <a:pt x="754057" y="11479"/>
                  </a:lnTo>
                  <a:lnTo>
                    <a:pt x="706968" y="20229"/>
                  </a:lnTo>
                  <a:lnTo>
                    <a:pt x="660782" y="31330"/>
                  </a:lnTo>
                  <a:lnTo>
                    <a:pt x="615565" y="44715"/>
                  </a:lnTo>
                  <a:lnTo>
                    <a:pt x="571388" y="60316"/>
                  </a:lnTo>
                  <a:lnTo>
                    <a:pt x="528319" y="78067"/>
                  </a:lnTo>
                  <a:lnTo>
                    <a:pt x="486427" y="97901"/>
                  </a:lnTo>
                  <a:lnTo>
                    <a:pt x="445779" y="119751"/>
                  </a:lnTo>
                  <a:lnTo>
                    <a:pt x="406445" y="143551"/>
                  </a:lnTo>
                  <a:lnTo>
                    <a:pt x="368494" y="169233"/>
                  </a:lnTo>
                  <a:lnTo>
                    <a:pt x="331993" y="196730"/>
                  </a:lnTo>
                  <a:lnTo>
                    <a:pt x="297012" y="225976"/>
                  </a:lnTo>
                  <a:lnTo>
                    <a:pt x="263620" y="256905"/>
                  </a:lnTo>
                  <a:lnTo>
                    <a:pt x="231884" y="289448"/>
                  </a:lnTo>
                  <a:lnTo>
                    <a:pt x="201874" y="323539"/>
                  </a:lnTo>
                  <a:lnTo>
                    <a:pt x="173658" y="359112"/>
                  </a:lnTo>
                  <a:lnTo>
                    <a:pt x="147305" y="396099"/>
                  </a:lnTo>
                  <a:lnTo>
                    <a:pt x="122884" y="434434"/>
                  </a:lnTo>
                  <a:lnTo>
                    <a:pt x="100462" y="474049"/>
                  </a:lnTo>
                  <a:lnTo>
                    <a:pt x="80110" y="514878"/>
                  </a:lnTo>
                  <a:lnTo>
                    <a:pt x="61894" y="556855"/>
                  </a:lnTo>
                  <a:lnTo>
                    <a:pt x="45885" y="599911"/>
                  </a:lnTo>
                  <a:lnTo>
                    <a:pt x="32150" y="643981"/>
                  </a:lnTo>
                  <a:lnTo>
                    <a:pt x="20759" y="688997"/>
                  </a:lnTo>
                  <a:lnTo>
                    <a:pt x="11780" y="734892"/>
                  </a:lnTo>
                  <a:lnTo>
                    <a:pt x="5281" y="781601"/>
                  </a:lnTo>
                  <a:lnTo>
                    <a:pt x="1331" y="829055"/>
                  </a:lnTo>
                  <a:lnTo>
                    <a:pt x="0" y="877188"/>
                  </a:lnTo>
                  <a:lnTo>
                    <a:pt x="1331" y="925310"/>
                  </a:lnTo>
                  <a:lnTo>
                    <a:pt x="5281" y="972754"/>
                  </a:lnTo>
                  <a:lnTo>
                    <a:pt x="11780" y="1019454"/>
                  </a:lnTo>
                  <a:lnTo>
                    <a:pt x="20759" y="1065342"/>
                  </a:lnTo>
                  <a:lnTo>
                    <a:pt x="32150" y="1110352"/>
                  </a:lnTo>
                  <a:lnTo>
                    <a:pt x="45885" y="1154417"/>
                  </a:lnTo>
                  <a:lnTo>
                    <a:pt x="61894" y="1197470"/>
                  </a:lnTo>
                  <a:lnTo>
                    <a:pt x="80110" y="1239444"/>
                  </a:lnTo>
                  <a:lnTo>
                    <a:pt x="100462" y="1280272"/>
                  </a:lnTo>
                  <a:lnTo>
                    <a:pt x="122884" y="1319887"/>
                  </a:lnTo>
                  <a:lnTo>
                    <a:pt x="147305" y="1358222"/>
                  </a:lnTo>
                  <a:lnTo>
                    <a:pt x="173658" y="1395210"/>
                  </a:lnTo>
                  <a:lnTo>
                    <a:pt x="201874" y="1430785"/>
                  </a:lnTo>
                  <a:lnTo>
                    <a:pt x="231884" y="1464879"/>
                  </a:lnTo>
                  <a:lnTo>
                    <a:pt x="263620" y="1497425"/>
                  </a:lnTo>
                  <a:lnTo>
                    <a:pt x="297012" y="1528356"/>
                  </a:lnTo>
                  <a:lnTo>
                    <a:pt x="331993" y="1557606"/>
                  </a:lnTo>
                  <a:lnTo>
                    <a:pt x="368494" y="1585108"/>
                  </a:lnTo>
                  <a:lnTo>
                    <a:pt x="406445" y="1610794"/>
                  </a:lnTo>
                  <a:lnTo>
                    <a:pt x="445779" y="1634598"/>
                  </a:lnTo>
                  <a:lnTo>
                    <a:pt x="486427" y="1656452"/>
                  </a:lnTo>
                  <a:lnTo>
                    <a:pt x="528319" y="1676290"/>
                  </a:lnTo>
                  <a:lnTo>
                    <a:pt x="571388" y="1694045"/>
                  </a:lnTo>
                  <a:lnTo>
                    <a:pt x="615565" y="1709650"/>
                  </a:lnTo>
                  <a:lnTo>
                    <a:pt x="660782" y="1723038"/>
                  </a:lnTo>
                  <a:lnTo>
                    <a:pt x="706968" y="1734142"/>
                  </a:lnTo>
                  <a:lnTo>
                    <a:pt x="754057" y="1742894"/>
                  </a:lnTo>
                  <a:lnTo>
                    <a:pt x="801979" y="1749229"/>
                  </a:lnTo>
                  <a:lnTo>
                    <a:pt x="850666" y="1753079"/>
                  </a:lnTo>
                  <a:lnTo>
                    <a:pt x="900049" y="1754378"/>
                  </a:lnTo>
                  <a:lnTo>
                    <a:pt x="949431" y="1753079"/>
                  </a:lnTo>
                  <a:lnTo>
                    <a:pt x="998118" y="1749229"/>
                  </a:lnTo>
                  <a:lnTo>
                    <a:pt x="1046040" y="1742894"/>
                  </a:lnTo>
                  <a:lnTo>
                    <a:pt x="1093129" y="1734142"/>
                  </a:lnTo>
                  <a:lnTo>
                    <a:pt x="1139315" y="1723038"/>
                  </a:lnTo>
                  <a:lnTo>
                    <a:pt x="1184532" y="1709650"/>
                  </a:lnTo>
                  <a:lnTo>
                    <a:pt x="1228709" y="1694045"/>
                  </a:lnTo>
                  <a:lnTo>
                    <a:pt x="1271778" y="1676290"/>
                  </a:lnTo>
                  <a:lnTo>
                    <a:pt x="1313670" y="1656452"/>
                  </a:lnTo>
                  <a:lnTo>
                    <a:pt x="1354318" y="1634598"/>
                  </a:lnTo>
                  <a:lnTo>
                    <a:pt x="1393652" y="1610794"/>
                  </a:lnTo>
                  <a:lnTo>
                    <a:pt x="1431603" y="1585108"/>
                  </a:lnTo>
                  <a:lnTo>
                    <a:pt x="1468104" y="1557606"/>
                  </a:lnTo>
                  <a:lnTo>
                    <a:pt x="1503085" y="1528356"/>
                  </a:lnTo>
                  <a:lnTo>
                    <a:pt x="1536477" y="1497425"/>
                  </a:lnTo>
                  <a:lnTo>
                    <a:pt x="1568213" y="1464879"/>
                  </a:lnTo>
                  <a:lnTo>
                    <a:pt x="1598223" y="1430785"/>
                  </a:lnTo>
                  <a:lnTo>
                    <a:pt x="1626439" y="1395210"/>
                  </a:lnTo>
                  <a:lnTo>
                    <a:pt x="1652792" y="1358222"/>
                  </a:lnTo>
                  <a:lnTo>
                    <a:pt x="1677213" y="1319887"/>
                  </a:lnTo>
                  <a:lnTo>
                    <a:pt x="1699635" y="1280272"/>
                  </a:lnTo>
                  <a:lnTo>
                    <a:pt x="1719987" y="1239444"/>
                  </a:lnTo>
                  <a:lnTo>
                    <a:pt x="1738203" y="1197470"/>
                  </a:lnTo>
                  <a:lnTo>
                    <a:pt x="1754212" y="1154417"/>
                  </a:lnTo>
                  <a:lnTo>
                    <a:pt x="1767947" y="1110352"/>
                  </a:lnTo>
                  <a:lnTo>
                    <a:pt x="1779338" y="1065342"/>
                  </a:lnTo>
                  <a:lnTo>
                    <a:pt x="1788317" y="1019454"/>
                  </a:lnTo>
                  <a:lnTo>
                    <a:pt x="1794816" y="972754"/>
                  </a:lnTo>
                  <a:lnTo>
                    <a:pt x="1798766" y="925310"/>
                  </a:lnTo>
                  <a:lnTo>
                    <a:pt x="1800097" y="877188"/>
                  </a:lnTo>
                  <a:lnTo>
                    <a:pt x="1798766" y="829055"/>
                  </a:lnTo>
                  <a:lnTo>
                    <a:pt x="1794816" y="781601"/>
                  </a:lnTo>
                  <a:lnTo>
                    <a:pt x="1788317" y="734892"/>
                  </a:lnTo>
                  <a:lnTo>
                    <a:pt x="1779338" y="688997"/>
                  </a:lnTo>
                  <a:lnTo>
                    <a:pt x="1767947" y="643981"/>
                  </a:lnTo>
                  <a:lnTo>
                    <a:pt x="1754212" y="599911"/>
                  </a:lnTo>
                  <a:lnTo>
                    <a:pt x="1738203" y="556855"/>
                  </a:lnTo>
                  <a:lnTo>
                    <a:pt x="1719987" y="514878"/>
                  </a:lnTo>
                  <a:lnTo>
                    <a:pt x="1699635" y="474049"/>
                  </a:lnTo>
                  <a:lnTo>
                    <a:pt x="1677213" y="434434"/>
                  </a:lnTo>
                  <a:lnTo>
                    <a:pt x="1652792" y="396099"/>
                  </a:lnTo>
                  <a:lnTo>
                    <a:pt x="1626439" y="359112"/>
                  </a:lnTo>
                  <a:lnTo>
                    <a:pt x="1598223" y="323539"/>
                  </a:lnTo>
                  <a:lnTo>
                    <a:pt x="1568213" y="289448"/>
                  </a:lnTo>
                  <a:lnTo>
                    <a:pt x="1536477" y="256905"/>
                  </a:lnTo>
                  <a:lnTo>
                    <a:pt x="1503085" y="225976"/>
                  </a:lnTo>
                  <a:lnTo>
                    <a:pt x="1468104" y="196730"/>
                  </a:lnTo>
                  <a:lnTo>
                    <a:pt x="1431603" y="169233"/>
                  </a:lnTo>
                  <a:lnTo>
                    <a:pt x="1393652" y="143551"/>
                  </a:lnTo>
                  <a:lnTo>
                    <a:pt x="1354318" y="119751"/>
                  </a:lnTo>
                  <a:lnTo>
                    <a:pt x="1313670" y="97901"/>
                  </a:lnTo>
                  <a:lnTo>
                    <a:pt x="1271778" y="78067"/>
                  </a:lnTo>
                  <a:lnTo>
                    <a:pt x="1228709" y="60316"/>
                  </a:lnTo>
                  <a:lnTo>
                    <a:pt x="1184532" y="44715"/>
                  </a:lnTo>
                  <a:lnTo>
                    <a:pt x="1139315" y="31330"/>
                  </a:lnTo>
                  <a:lnTo>
                    <a:pt x="1093129" y="20229"/>
                  </a:lnTo>
                  <a:lnTo>
                    <a:pt x="1046040" y="11479"/>
                  </a:lnTo>
                  <a:lnTo>
                    <a:pt x="998118" y="5146"/>
                  </a:lnTo>
                  <a:lnTo>
                    <a:pt x="949431" y="1297"/>
                  </a:lnTo>
                  <a:lnTo>
                    <a:pt x="900049" y="0"/>
                  </a:lnTo>
                  <a:close/>
                </a:path>
              </a:pathLst>
            </a:custGeom>
            <a:solidFill>
              <a:srgbClr val="78909C"/>
            </a:solidFill>
          </p:spPr>
          <p:txBody>
            <a:bodyPr wrap="square" lIns="0" tIns="0" rIns="0" bIns="0" rtlCol="0"/>
            <a:lstStyle/>
            <a:p>
              <a:endParaRPr/>
            </a:p>
          </p:txBody>
        </p:sp>
        <p:sp>
          <p:nvSpPr>
            <p:cNvPr id="15" name="object 15"/>
            <p:cNvSpPr/>
            <p:nvPr/>
          </p:nvSpPr>
          <p:spPr>
            <a:xfrm>
              <a:off x="5996431" y="0"/>
              <a:ext cx="19050" cy="334010"/>
            </a:xfrm>
            <a:custGeom>
              <a:avLst/>
              <a:gdLst/>
              <a:ahLst/>
              <a:cxnLst/>
              <a:rect l="l" t="t" r="r" b="b"/>
              <a:pathLst>
                <a:path w="19050" h="334010">
                  <a:moveTo>
                    <a:pt x="0" y="333628"/>
                  </a:moveTo>
                  <a:lnTo>
                    <a:pt x="19050" y="333628"/>
                  </a:lnTo>
                  <a:lnTo>
                    <a:pt x="19050" y="0"/>
                  </a:lnTo>
                  <a:lnTo>
                    <a:pt x="0" y="0"/>
                  </a:lnTo>
                  <a:lnTo>
                    <a:pt x="0" y="333628"/>
                  </a:lnTo>
                  <a:close/>
                </a:path>
              </a:pathLst>
            </a:custGeom>
            <a:solidFill>
              <a:srgbClr val="78909C"/>
            </a:solidFill>
          </p:spPr>
          <p:txBody>
            <a:bodyPr wrap="square" lIns="0" tIns="0" rIns="0" bIns="0" rtlCol="0"/>
            <a:lstStyle/>
            <a:p>
              <a:endParaRPr/>
            </a:p>
          </p:txBody>
        </p:sp>
        <p:sp>
          <p:nvSpPr>
            <p:cNvPr id="16" name="object 16"/>
            <p:cNvSpPr/>
            <p:nvPr/>
          </p:nvSpPr>
          <p:spPr>
            <a:xfrm>
              <a:off x="3303015" y="1405763"/>
              <a:ext cx="1800225" cy="1800225"/>
            </a:xfrm>
            <a:custGeom>
              <a:avLst/>
              <a:gdLst/>
              <a:ahLst/>
              <a:cxnLst/>
              <a:rect l="l" t="t" r="r" b="b"/>
              <a:pathLst>
                <a:path w="1800225" h="1800225">
                  <a:moveTo>
                    <a:pt x="900049" y="0"/>
                  </a:moveTo>
                  <a:lnTo>
                    <a:pt x="852248" y="1247"/>
                  </a:lnTo>
                  <a:lnTo>
                    <a:pt x="805098" y="4948"/>
                  </a:lnTo>
                  <a:lnTo>
                    <a:pt x="758659" y="11041"/>
                  </a:lnTo>
                  <a:lnTo>
                    <a:pt x="712995" y="19464"/>
                  </a:lnTo>
                  <a:lnTo>
                    <a:pt x="668167" y="30153"/>
                  </a:lnTo>
                  <a:lnTo>
                    <a:pt x="624238" y="43047"/>
                  </a:lnTo>
                  <a:lnTo>
                    <a:pt x="581270" y="58084"/>
                  </a:lnTo>
                  <a:lnTo>
                    <a:pt x="539324" y="75202"/>
                  </a:lnTo>
                  <a:lnTo>
                    <a:pt x="498464" y="94337"/>
                  </a:lnTo>
                  <a:lnTo>
                    <a:pt x="458751" y="115429"/>
                  </a:lnTo>
                  <a:lnTo>
                    <a:pt x="420248" y="138415"/>
                  </a:lnTo>
                  <a:lnTo>
                    <a:pt x="383016" y="163232"/>
                  </a:lnTo>
                  <a:lnTo>
                    <a:pt x="347119" y="189819"/>
                  </a:lnTo>
                  <a:lnTo>
                    <a:pt x="312617" y="218113"/>
                  </a:lnTo>
                  <a:lnTo>
                    <a:pt x="279575" y="248053"/>
                  </a:lnTo>
                  <a:lnTo>
                    <a:pt x="248053" y="279575"/>
                  </a:lnTo>
                  <a:lnTo>
                    <a:pt x="218113" y="312617"/>
                  </a:lnTo>
                  <a:lnTo>
                    <a:pt x="189819" y="347119"/>
                  </a:lnTo>
                  <a:lnTo>
                    <a:pt x="163232" y="383016"/>
                  </a:lnTo>
                  <a:lnTo>
                    <a:pt x="138415" y="420248"/>
                  </a:lnTo>
                  <a:lnTo>
                    <a:pt x="115429" y="458751"/>
                  </a:lnTo>
                  <a:lnTo>
                    <a:pt x="94337" y="498464"/>
                  </a:lnTo>
                  <a:lnTo>
                    <a:pt x="75202" y="539324"/>
                  </a:lnTo>
                  <a:lnTo>
                    <a:pt x="58084" y="581270"/>
                  </a:lnTo>
                  <a:lnTo>
                    <a:pt x="43047" y="624238"/>
                  </a:lnTo>
                  <a:lnTo>
                    <a:pt x="30153" y="668167"/>
                  </a:lnTo>
                  <a:lnTo>
                    <a:pt x="19464" y="712995"/>
                  </a:lnTo>
                  <a:lnTo>
                    <a:pt x="11041" y="758659"/>
                  </a:lnTo>
                  <a:lnTo>
                    <a:pt x="4948" y="805098"/>
                  </a:lnTo>
                  <a:lnTo>
                    <a:pt x="1247" y="852248"/>
                  </a:lnTo>
                  <a:lnTo>
                    <a:pt x="0" y="900049"/>
                  </a:lnTo>
                  <a:lnTo>
                    <a:pt x="1247" y="947849"/>
                  </a:lnTo>
                  <a:lnTo>
                    <a:pt x="4948" y="994999"/>
                  </a:lnTo>
                  <a:lnTo>
                    <a:pt x="11041" y="1041438"/>
                  </a:lnTo>
                  <a:lnTo>
                    <a:pt x="19464" y="1087102"/>
                  </a:lnTo>
                  <a:lnTo>
                    <a:pt x="30153" y="1131930"/>
                  </a:lnTo>
                  <a:lnTo>
                    <a:pt x="43047" y="1175859"/>
                  </a:lnTo>
                  <a:lnTo>
                    <a:pt x="58084" y="1218827"/>
                  </a:lnTo>
                  <a:lnTo>
                    <a:pt x="75202" y="1260773"/>
                  </a:lnTo>
                  <a:lnTo>
                    <a:pt x="94337" y="1301633"/>
                  </a:lnTo>
                  <a:lnTo>
                    <a:pt x="115429" y="1341346"/>
                  </a:lnTo>
                  <a:lnTo>
                    <a:pt x="138415" y="1379849"/>
                  </a:lnTo>
                  <a:lnTo>
                    <a:pt x="163232" y="1417081"/>
                  </a:lnTo>
                  <a:lnTo>
                    <a:pt x="189819" y="1452978"/>
                  </a:lnTo>
                  <a:lnTo>
                    <a:pt x="218113" y="1487480"/>
                  </a:lnTo>
                  <a:lnTo>
                    <a:pt x="248053" y="1520522"/>
                  </a:lnTo>
                  <a:lnTo>
                    <a:pt x="279575" y="1552044"/>
                  </a:lnTo>
                  <a:lnTo>
                    <a:pt x="312617" y="1581984"/>
                  </a:lnTo>
                  <a:lnTo>
                    <a:pt x="347119" y="1610278"/>
                  </a:lnTo>
                  <a:lnTo>
                    <a:pt x="383016" y="1636865"/>
                  </a:lnTo>
                  <a:lnTo>
                    <a:pt x="420248" y="1661682"/>
                  </a:lnTo>
                  <a:lnTo>
                    <a:pt x="458751" y="1684668"/>
                  </a:lnTo>
                  <a:lnTo>
                    <a:pt x="498464" y="1705760"/>
                  </a:lnTo>
                  <a:lnTo>
                    <a:pt x="539324" y="1724895"/>
                  </a:lnTo>
                  <a:lnTo>
                    <a:pt x="581270" y="1742013"/>
                  </a:lnTo>
                  <a:lnTo>
                    <a:pt x="624238" y="1757050"/>
                  </a:lnTo>
                  <a:lnTo>
                    <a:pt x="668167" y="1769944"/>
                  </a:lnTo>
                  <a:lnTo>
                    <a:pt x="712995" y="1780633"/>
                  </a:lnTo>
                  <a:lnTo>
                    <a:pt x="758659" y="1789056"/>
                  </a:lnTo>
                  <a:lnTo>
                    <a:pt x="805098" y="1795149"/>
                  </a:lnTo>
                  <a:lnTo>
                    <a:pt x="852248" y="1798850"/>
                  </a:lnTo>
                  <a:lnTo>
                    <a:pt x="900049" y="1800098"/>
                  </a:lnTo>
                  <a:lnTo>
                    <a:pt x="947837" y="1798850"/>
                  </a:lnTo>
                  <a:lnTo>
                    <a:pt x="994976" y="1795149"/>
                  </a:lnTo>
                  <a:lnTo>
                    <a:pt x="1041404" y="1789056"/>
                  </a:lnTo>
                  <a:lnTo>
                    <a:pt x="1087059" y="1780633"/>
                  </a:lnTo>
                  <a:lnTo>
                    <a:pt x="1131878" y="1769944"/>
                  </a:lnTo>
                  <a:lnTo>
                    <a:pt x="1175799" y="1757050"/>
                  </a:lnTo>
                  <a:lnTo>
                    <a:pt x="1218759" y="1742013"/>
                  </a:lnTo>
                  <a:lnTo>
                    <a:pt x="1260698" y="1724895"/>
                  </a:lnTo>
                  <a:lnTo>
                    <a:pt x="1301552" y="1705760"/>
                  </a:lnTo>
                  <a:lnTo>
                    <a:pt x="1341259" y="1684668"/>
                  </a:lnTo>
                  <a:lnTo>
                    <a:pt x="1379757" y="1661682"/>
                  </a:lnTo>
                  <a:lnTo>
                    <a:pt x="1416983" y="1636865"/>
                  </a:lnTo>
                  <a:lnTo>
                    <a:pt x="1452876" y="1610278"/>
                  </a:lnTo>
                  <a:lnTo>
                    <a:pt x="1487373" y="1581984"/>
                  </a:lnTo>
                  <a:lnTo>
                    <a:pt x="1520413" y="1552044"/>
                  </a:lnTo>
                  <a:lnTo>
                    <a:pt x="1551932" y="1520522"/>
                  </a:lnTo>
                  <a:lnTo>
                    <a:pt x="1581868" y="1487480"/>
                  </a:lnTo>
                  <a:lnTo>
                    <a:pt x="1610160" y="1452978"/>
                  </a:lnTo>
                  <a:lnTo>
                    <a:pt x="1636745" y="1417081"/>
                  </a:lnTo>
                  <a:lnTo>
                    <a:pt x="1661561" y="1379849"/>
                  </a:lnTo>
                  <a:lnTo>
                    <a:pt x="1684545" y="1341346"/>
                  </a:lnTo>
                  <a:lnTo>
                    <a:pt x="1705636" y="1301633"/>
                  </a:lnTo>
                  <a:lnTo>
                    <a:pt x="1724771" y="1260773"/>
                  </a:lnTo>
                  <a:lnTo>
                    <a:pt x="1741887" y="1218827"/>
                  </a:lnTo>
                  <a:lnTo>
                    <a:pt x="1756924" y="1175859"/>
                  </a:lnTo>
                  <a:lnTo>
                    <a:pt x="1769818" y="1131930"/>
                  </a:lnTo>
                  <a:lnTo>
                    <a:pt x="1780507" y="1087102"/>
                  </a:lnTo>
                  <a:lnTo>
                    <a:pt x="1788929" y="1041438"/>
                  </a:lnTo>
                  <a:lnTo>
                    <a:pt x="1795022" y="994999"/>
                  </a:lnTo>
                  <a:lnTo>
                    <a:pt x="1798723" y="947849"/>
                  </a:lnTo>
                  <a:lnTo>
                    <a:pt x="1799971" y="900049"/>
                  </a:lnTo>
                  <a:lnTo>
                    <a:pt x="1798723" y="852248"/>
                  </a:lnTo>
                  <a:lnTo>
                    <a:pt x="1795022" y="805098"/>
                  </a:lnTo>
                  <a:lnTo>
                    <a:pt x="1788929" y="758659"/>
                  </a:lnTo>
                  <a:lnTo>
                    <a:pt x="1780507" y="712995"/>
                  </a:lnTo>
                  <a:lnTo>
                    <a:pt x="1769818" y="668167"/>
                  </a:lnTo>
                  <a:lnTo>
                    <a:pt x="1756924" y="624238"/>
                  </a:lnTo>
                  <a:lnTo>
                    <a:pt x="1741887" y="581270"/>
                  </a:lnTo>
                  <a:lnTo>
                    <a:pt x="1724771" y="539324"/>
                  </a:lnTo>
                  <a:lnTo>
                    <a:pt x="1705636" y="498464"/>
                  </a:lnTo>
                  <a:lnTo>
                    <a:pt x="1684545" y="458751"/>
                  </a:lnTo>
                  <a:lnTo>
                    <a:pt x="1661561" y="420248"/>
                  </a:lnTo>
                  <a:lnTo>
                    <a:pt x="1636745" y="383016"/>
                  </a:lnTo>
                  <a:lnTo>
                    <a:pt x="1610160" y="347119"/>
                  </a:lnTo>
                  <a:lnTo>
                    <a:pt x="1581868" y="312617"/>
                  </a:lnTo>
                  <a:lnTo>
                    <a:pt x="1551932" y="279575"/>
                  </a:lnTo>
                  <a:lnTo>
                    <a:pt x="1520413" y="248053"/>
                  </a:lnTo>
                  <a:lnTo>
                    <a:pt x="1487373" y="218113"/>
                  </a:lnTo>
                  <a:lnTo>
                    <a:pt x="1452876" y="189819"/>
                  </a:lnTo>
                  <a:lnTo>
                    <a:pt x="1416983" y="163232"/>
                  </a:lnTo>
                  <a:lnTo>
                    <a:pt x="1379757" y="138415"/>
                  </a:lnTo>
                  <a:lnTo>
                    <a:pt x="1341259" y="115429"/>
                  </a:lnTo>
                  <a:lnTo>
                    <a:pt x="1301552" y="94337"/>
                  </a:lnTo>
                  <a:lnTo>
                    <a:pt x="1260698" y="75202"/>
                  </a:lnTo>
                  <a:lnTo>
                    <a:pt x="1218759" y="58084"/>
                  </a:lnTo>
                  <a:lnTo>
                    <a:pt x="1175799" y="43047"/>
                  </a:lnTo>
                  <a:lnTo>
                    <a:pt x="1131878" y="30153"/>
                  </a:lnTo>
                  <a:lnTo>
                    <a:pt x="1087059" y="19464"/>
                  </a:lnTo>
                  <a:lnTo>
                    <a:pt x="1041404" y="11041"/>
                  </a:lnTo>
                  <a:lnTo>
                    <a:pt x="994976" y="4948"/>
                  </a:lnTo>
                  <a:lnTo>
                    <a:pt x="947837" y="1247"/>
                  </a:lnTo>
                  <a:lnTo>
                    <a:pt x="900049" y="0"/>
                  </a:lnTo>
                  <a:close/>
                </a:path>
              </a:pathLst>
            </a:custGeom>
            <a:solidFill>
              <a:srgbClr val="FFAB40"/>
            </a:solidFill>
          </p:spPr>
          <p:txBody>
            <a:bodyPr wrap="square" lIns="0" tIns="0" rIns="0" bIns="0" rtlCol="0"/>
            <a:lstStyle/>
            <a:p>
              <a:endParaRPr/>
            </a:p>
          </p:txBody>
        </p:sp>
        <p:sp>
          <p:nvSpPr>
            <p:cNvPr id="17" name="object 17"/>
            <p:cNvSpPr/>
            <p:nvPr/>
          </p:nvSpPr>
          <p:spPr>
            <a:xfrm>
              <a:off x="4181601" y="3204845"/>
              <a:ext cx="19050" cy="1938655"/>
            </a:xfrm>
            <a:custGeom>
              <a:avLst/>
              <a:gdLst/>
              <a:ahLst/>
              <a:cxnLst/>
              <a:rect l="l" t="t" r="r" b="b"/>
              <a:pathLst>
                <a:path w="19050" h="1938654">
                  <a:moveTo>
                    <a:pt x="19050" y="0"/>
                  </a:moveTo>
                  <a:lnTo>
                    <a:pt x="0" y="0"/>
                  </a:lnTo>
                  <a:lnTo>
                    <a:pt x="0" y="1938653"/>
                  </a:lnTo>
                  <a:lnTo>
                    <a:pt x="19050" y="1938653"/>
                  </a:lnTo>
                  <a:lnTo>
                    <a:pt x="19050" y="0"/>
                  </a:lnTo>
                  <a:close/>
                </a:path>
              </a:pathLst>
            </a:custGeom>
            <a:solidFill>
              <a:srgbClr val="FFAB40"/>
            </a:solidFill>
          </p:spPr>
          <p:txBody>
            <a:bodyPr wrap="square" lIns="0" tIns="0" rIns="0" bIns="0" rtlCol="0"/>
            <a:lstStyle/>
            <a:p>
              <a:endParaRPr/>
            </a:p>
          </p:txBody>
        </p:sp>
        <p:sp>
          <p:nvSpPr>
            <p:cNvPr id="18" name="object 18"/>
            <p:cNvSpPr/>
            <p:nvPr/>
          </p:nvSpPr>
          <p:spPr>
            <a:xfrm>
              <a:off x="2421889" y="3191001"/>
              <a:ext cx="1440180" cy="1440180"/>
            </a:xfrm>
            <a:custGeom>
              <a:avLst/>
              <a:gdLst/>
              <a:ahLst/>
              <a:cxnLst/>
              <a:rect l="l" t="t" r="r" b="b"/>
              <a:pathLst>
                <a:path w="1440179" h="1440179">
                  <a:moveTo>
                    <a:pt x="719963" y="0"/>
                  </a:moveTo>
                  <a:lnTo>
                    <a:pt x="672623" y="1531"/>
                  </a:lnTo>
                  <a:lnTo>
                    <a:pt x="626102" y="6062"/>
                  </a:lnTo>
                  <a:lnTo>
                    <a:pt x="580493" y="13497"/>
                  </a:lnTo>
                  <a:lnTo>
                    <a:pt x="535892" y="23743"/>
                  </a:lnTo>
                  <a:lnTo>
                    <a:pt x="492394" y="36703"/>
                  </a:lnTo>
                  <a:lnTo>
                    <a:pt x="450092" y="52283"/>
                  </a:lnTo>
                  <a:lnTo>
                    <a:pt x="409083" y="70389"/>
                  </a:lnTo>
                  <a:lnTo>
                    <a:pt x="369461" y="90925"/>
                  </a:lnTo>
                  <a:lnTo>
                    <a:pt x="331320" y="113797"/>
                  </a:lnTo>
                  <a:lnTo>
                    <a:pt x="294756" y="138909"/>
                  </a:lnTo>
                  <a:lnTo>
                    <a:pt x="259864" y="166168"/>
                  </a:lnTo>
                  <a:lnTo>
                    <a:pt x="226738" y="195478"/>
                  </a:lnTo>
                  <a:lnTo>
                    <a:pt x="195473" y="226743"/>
                  </a:lnTo>
                  <a:lnTo>
                    <a:pt x="166165" y="259871"/>
                  </a:lnTo>
                  <a:lnTo>
                    <a:pt x="138907" y="294765"/>
                  </a:lnTo>
                  <a:lnTo>
                    <a:pt x="113795" y="331330"/>
                  </a:lnTo>
                  <a:lnTo>
                    <a:pt x="90924" y="369473"/>
                  </a:lnTo>
                  <a:lnTo>
                    <a:pt x="70388" y="409097"/>
                  </a:lnTo>
                  <a:lnTo>
                    <a:pt x="52283" y="450109"/>
                  </a:lnTo>
                  <a:lnTo>
                    <a:pt x="36703" y="492413"/>
                  </a:lnTo>
                  <a:lnTo>
                    <a:pt x="23742" y="535915"/>
                  </a:lnTo>
                  <a:lnTo>
                    <a:pt x="13497" y="580519"/>
                  </a:lnTo>
                  <a:lnTo>
                    <a:pt x="6062" y="626132"/>
                  </a:lnTo>
                  <a:lnTo>
                    <a:pt x="1531" y="672657"/>
                  </a:lnTo>
                  <a:lnTo>
                    <a:pt x="0" y="720001"/>
                  </a:lnTo>
                  <a:lnTo>
                    <a:pt x="1531" y="767340"/>
                  </a:lnTo>
                  <a:lnTo>
                    <a:pt x="6062" y="813862"/>
                  </a:lnTo>
                  <a:lnTo>
                    <a:pt x="13497" y="859471"/>
                  </a:lnTo>
                  <a:lnTo>
                    <a:pt x="23742" y="904073"/>
                  </a:lnTo>
                  <a:lnTo>
                    <a:pt x="36703" y="947573"/>
                  </a:lnTo>
                  <a:lnTo>
                    <a:pt x="52283" y="989876"/>
                  </a:lnTo>
                  <a:lnTo>
                    <a:pt x="70388" y="1030887"/>
                  </a:lnTo>
                  <a:lnTo>
                    <a:pt x="90924" y="1070512"/>
                  </a:lnTo>
                  <a:lnTo>
                    <a:pt x="113795" y="1108654"/>
                  </a:lnTo>
                  <a:lnTo>
                    <a:pt x="138907" y="1145220"/>
                  </a:lnTo>
                  <a:lnTo>
                    <a:pt x="166165" y="1180115"/>
                  </a:lnTo>
                  <a:lnTo>
                    <a:pt x="195473" y="1213243"/>
                  </a:lnTo>
                  <a:lnTo>
                    <a:pt x="226738" y="1244510"/>
                  </a:lnTo>
                  <a:lnTo>
                    <a:pt x="259864" y="1273821"/>
                  </a:lnTo>
                  <a:lnTo>
                    <a:pt x="294756" y="1301081"/>
                  </a:lnTo>
                  <a:lnTo>
                    <a:pt x="331320" y="1326195"/>
                  </a:lnTo>
                  <a:lnTo>
                    <a:pt x="369461" y="1349068"/>
                  </a:lnTo>
                  <a:lnTo>
                    <a:pt x="409083" y="1369606"/>
                  </a:lnTo>
                  <a:lnTo>
                    <a:pt x="450092" y="1387713"/>
                  </a:lnTo>
                  <a:lnTo>
                    <a:pt x="492394" y="1403295"/>
                  </a:lnTo>
                  <a:lnTo>
                    <a:pt x="535892" y="1416256"/>
                  </a:lnTo>
                  <a:lnTo>
                    <a:pt x="580493" y="1426503"/>
                  </a:lnTo>
                  <a:lnTo>
                    <a:pt x="626102" y="1433939"/>
                  </a:lnTo>
                  <a:lnTo>
                    <a:pt x="672623" y="1438470"/>
                  </a:lnTo>
                  <a:lnTo>
                    <a:pt x="719963" y="1440002"/>
                  </a:lnTo>
                  <a:lnTo>
                    <a:pt x="767302" y="1438470"/>
                  </a:lnTo>
                  <a:lnTo>
                    <a:pt x="813823" y="1433939"/>
                  </a:lnTo>
                  <a:lnTo>
                    <a:pt x="859432" y="1426503"/>
                  </a:lnTo>
                  <a:lnTo>
                    <a:pt x="904033" y="1416256"/>
                  </a:lnTo>
                  <a:lnTo>
                    <a:pt x="947531" y="1403295"/>
                  </a:lnTo>
                  <a:lnTo>
                    <a:pt x="989833" y="1387713"/>
                  </a:lnTo>
                  <a:lnTo>
                    <a:pt x="1030842" y="1369606"/>
                  </a:lnTo>
                  <a:lnTo>
                    <a:pt x="1070464" y="1349068"/>
                  </a:lnTo>
                  <a:lnTo>
                    <a:pt x="1108605" y="1326195"/>
                  </a:lnTo>
                  <a:lnTo>
                    <a:pt x="1145169" y="1301081"/>
                  </a:lnTo>
                  <a:lnTo>
                    <a:pt x="1180061" y="1273821"/>
                  </a:lnTo>
                  <a:lnTo>
                    <a:pt x="1213187" y="1244510"/>
                  </a:lnTo>
                  <a:lnTo>
                    <a:pt x="1244452" y="1213243"/>
                  </a:lnTo>
                  <a:lnTo>
                    <a:pt x="1273760" y="1180115"/>
                  </a:lnTo>
                  <a:lnTo>
                    <a:pt x="1301018" y="1145220"/>
                  </a:lnTo>
                  <a:lnTo>
                    <a:pt x="1326130" y="1108654"/>
                  </a:lnTo>
                  <a:lnTo>
                    <a:pt x="1349001" y="1070512"/>
                  </a:lnTo>
                  <a:lnTo>
                    <a:pt x="1369537" y="1030887"/>
                  </a:lnTo>
                  <a:lnTo>
                    <a:pt x="1387642" y="989876"/>
                  </a:lnTo>
                  <a:lnTo>
                    <a:pt x="1403223" y="947573"/>
                  </a:lnTo>
                  <a:lnTo>
                    <a:pt x="1416183" y="904073"/>
                  </a:lnTo>
                  <a:lnTo>
                    <a:pt x="1426428" y="859471"/>
                  </a:lnTo>
                  <a:lnTo>
                    <a:pt x="1433863" y="813862"/>
                  </a:lnTo>
                  <a:lnTo>
                    <a:pt x="1438394" y="767340"/>
                  </a:lnTo>
                  <a:lnTo>
                    <a:pt x="1439926" y="720001"/>
                  </a:lnTo>
                  <a:lnTo>
                    <a:pt x="1438394" y="672657"/>
                  </a:lnTo>
                  <a:lnTo>
                    <a:pt x="1433863" y="626132"/>
                  </a:lnTo>
                  <a:lnTo>
                    <a:pt x="1426428" y="580519"/>
                  </a:lnTo>
                  <a:lnTo>
                    <a:pt x="1416183" y="535915"/>
                  </a:lnTo>
                  <a:lnTo>
                    <a:pt x="1403223" y="492413"/>
                  </a:lnTo>
                  <a:lnTo>
                    <a:pt x="1387642" y="450109"/>
                  </a:lnTo>
                  <a:lnTo>
                    <a:pt x="1369537" y="409097"/>
                  </a:lnTo>
                  <a:lnTo>
                    <a:pt x="1349001" y="369473"/>
                  </a:lnTo>
                  <a:lnTo>
                    <a:pt x="1326130" y="331330"/>
                  </a:lnTo>
                  <a:lnTo>
                    <a:pt x="1301018" y="294765"/>
                  </a:lnTo>
                  <a:lnTo>
                    <a:pt x="1273760" y="259871"/>
                  </a:lnTo>
                  <a:lnTo>
                    <a:pt x="1244452" y="226743"/>
                  </a:lnTo>
                  <a:lnTo>
                    <a:pt x="1213187" y="195478"/>
                  </a:lnTo>
                  <a:lnTo>
                    <a:pt x="1180061" y="166168"/>
                  </a:lnTo>
                  <a:lnTo>
                    <a:pt x="1145169" y="138909"/>
                  </a:lnTo>
                  <a:lnTo>
                    <a:pt x="1108605" y="113797"/>
                  </a:lnTo>
                  <a:lnTo>
                    <a:pt x="1070464" y="90925"/>
                  </a:lnTo>
                  <a:lnTo>
                    <a:pt x="1030842" y="70389"/>
                  </a:lnTo>
                  <a:lnTo>
                    <a:pt x="989833" y="52283"/>
                  </a:lnTo>
                  <a:lnTo>
                    <a:pt x="947531" y="36703"/>
                  </a:lnTo>
                  <a:lnTo>
                    <a:pt x="904033" y="23743"/>
                  </a:lnTo>
                  <a:lnTo>
                    <a:pt x="859432" y="13497"/>
                  </a:lnTo>
                  <a:lnTo>
                    <a:pt x="813823" y="6062"/>
                  </a:lnTo>
                  <a:lnTo>
                    <a:pt x="767302" y="1531"/>
                  </a:lnTo>
                  <a:lnTo>
                    <a:pt x="719963" y="0"/>
                  </a:lnTo>
                  <a:close/>
                </a:path>
              </a:pathLst>
            </a:custGeom>
            <a:solidFill>
              <a:srgbClr val="85D4E6"/>
            </a:solidFill>
          </p:spPr>
          <p:txBody>
            <a:bodyPr wrap="square" lIns="0" tIns="0" rIns="0" bIns="0" rtlCol="0"/>
            <a:lstStyle/>
            <a:p>
              <a:endParaRPr/>
            </a:p>
          </p:txBody>
        </p:sp>
        <p:sp>
          <p:nvSpPr>
            <p:cNvPr id="19" name="object 19"/>
            <p:cNvSpPr/>
            <p:nvPr/>
          </p:nvSpPr>
          <p:spPr>
            <a:xfrm>
              <a:off x="3132327" y="4631004"/>
              <a:ext cx="19050" cy="513080"/>
            </a:xfrm>
            <a:custGeom>
              <a:avLst/>
              <a:gdLst/>
              <a:ahLst/>
              <a:cxnLst/>
              <a:rect l="l" t="t" r="r" b="b"/>
              <a:pathLst>
                <a:path w="19050" h="513079">
                  <a:moveTo>
                    <a:pt x="19050" y="0"/>
                  </a:moveTo>
                  <a:lnTo>
                    <a:pt x="0" y="0"/>
                  </a:lnTo>
                  <a:lnTo>
                    <a:pt x="0" y="512494"/>
                  </a:lnTo>
                  <a:lnTo>
                    <a:pt x="19050" y="512494"/>
                  </a:lnTo>
                  <a:lnTo>
                    <a:pt x="19050" y="0"/>
                  </a:lnTo>
                  <a:close/>
                </a:path>
              </a:pathLst>
            </a:custGeom>
            <a:solidFill>
              <a:srgbClr val="85D4E6"/>
            </a:solidFill>
          </p:spPr>
          <p:txBody>
            <a:bodyPr wrap="square" lIns="0" tIns="0" rIns="0" bIns="0" rtlCol="0"/>
            <a:lstStyle/>
            <a:p>
              <a:endParaRPr/>
            </a:p>
          </p:txBody>
        </p:sp>
        <p:sp>
          <p:nvSpPr>
            <p:cNvPr id="20" name="object 20"/>
            <p:cNvSpPr/>
            <p:nvPr/>
          </p:nvSpPr>
          <p:spPr>
            <a:xfrm>
              <a:off x="5139689" y="2571750"/>
              <a:ext cx="1440180" cy="1440180"/>
            </a:xfrm>
            <a:custGeom>
              <a:avLst/>
              <a:gdLst/>
              <a:ahLst/>
              <a:cxnLst/>
              <a:rect l="l" t="t" r="r" b="b"/>
              <a:pathLst>
                <a:path w="1440179" h="1440179">
                  <a:moveTo>
                    <a:pt x="720089" y="0"/>
                  </a:moveTo>
                  <a:lnTo>
                    <a:pt x="672750" y="1531"/>
                  </a:lnTo>
                  <a:lnTo>
                    <a:pt x="626227" y="6062"/>
                  </a:lnTo>
                  <a:lnTo>
                    <a:pt x="580615" y="13497"/>
                  </a:lnTo>
                  <a:lnTo>
                    <a:pt x="536011" y="23742"/>
                  </a:lnTo>
                  <a:lnTo>
                    <a:pt x="492508" y="36703"/>
                  </a:lnTo>
                  <a:lnTo>
                    <a:pt x="450201" y="52283"/>
                  </a:lnTo>
                  <a:lnTo>
                    <a:pt x="409186" y="70388"/>
                  </a:lnTo>
                  <a:lnTo>
                    <a:pt x="369557" y="90924"/>
                  </a:lnTo>
                  <a:lnTo>
                    <a:pt x="331410" y="113795"/>
                  </a:lnTo>
                  <a:lnTo>
                    <a:pt x="294839" y="138907"/>
                  </a:lnTo>
                  <a:lnTo>
                    <a:pt x="259939" y="166165"/>
                  </a:lnTo>
                  <a:lnTo>
                    <a:pt x="226805" y="195473"/>
                  </a:lnTo>
                  <a:lnTo>
                    <a:pt x="195533" y="226738"/>
                  </a:lnTo>
                  <a:lnTo>
                    <a:pt x="166217" y="259864"/>
                  </a:lnTo>
                  <a:lnTo>
                    <a:pt x="138952" y="294756"/>
                  </a:lnTo>
                  <a:lnTo>
                    <a:pt x="113833" y="331320"/>
                  </a:lnTo>
                  <a:lnTo>
                    <a:pt x="90955" y="369461"/>
                  </a:lnTo>
                  <a:lnTo>
                    <a:pt x="70412" y="409083"/>
                  </a:lnTo>
                  <a:lnTo>
                    <a:pt x="52301" y="450092"/>
                  </a:lnTo>
                  <a:lnTo>
                    <a:pt x="36716" y="492394"/>
                  </a:lnTo>
                  <a:lnTo>
                    <a:pt x="23751" y="535892"/>
                  </a:lnTo>
                  <a:lnTo>
                    <a:pt x="13502" y="580493"/>
                  </a:lnTo>
                  <a:lnTo>
                    <a:pt x="6064" y="626102"/>
                  </a:lnTo>
                  <a:lnTo>
                    <a:pt x="1531" y="672623"/>
                  </a:lnTo>
                  <a:lnTo>
                    <a:pt x="0" y="719963"/>
                  </a:lnTo>
                  <a:lnTo>
                    <a:pt x="1531" y="767302"/>
                  </a:lnTo>
                  <a:lnTo>
                    <a:pt x="6064" y="813824"/>
                  </a:lnTo>
                  <a:lnTo>
                    <a:pt x="13502" y="859435"/>
                  </a:lnTo>
                  <a:lnTo>
                    <a:pt x="23751" y="904038"/>
                  </a:lnTo>
                  <a:lnTo>
                    <a:pt x="36716" y="947539"/>
                  </a:lnTo>
                  <a:lnTo>
                    <a:pt x="52301" y="989844"/>
                  </a:lnTo>
                  <a:lnTo>
                    <a:pt x="70412" y="1030857"/>
                  </a:lnTo>
                  <a:lnTo>
                    <a:pt x="90955" y="1070483"/>
                  </a:lnTo>
                  <a:lnTo>
                    <a:pt x="113833" y="1108627"/>
                  </a:lnTo>
                  <a:lnTo>
                    <a:pt x="138952" y="1145195"/>
                  </a:lnTo>
                  <a:lnTo>
                    <a:pt x="166217" y="1180092"/>
                  </a:lnTo>
                  <a:lnTo>
                    <a:pt x="195533" y="1213223"/>
                  </a:lnTo>
                  <a:lnTo>
                    <a:pt x="226805" y="1244492"/>
                  </a:lnTo>
                  <a:lnTo>
                    <a:pt x="259939" y="1273805"/>
                  </a:lnTo>
                  <a:lnTo>
                    <a:pt x="294839" y="1301067"/>
                  </a:lnTo>
                  <a:lnTo>
                    <a:pt x="331410" y="1326184"/>
                  </a:lnTo>
                  <a:lnTo>
                    <a:pt x="369557" y="1349059"/>
                  </a:lnTo>
                  <a:lnTo>
                    <a:pt x="409186" y="1369599"/>
                  </a:lnTo>
                  <a:lnTo>
                    <a:pt x="450201" y="1387707"/>
                  </a:lnTo>
                  <a:lnTo>
                    <a:pt x="492508" y="1403291"/>
                  </a:lnTo>
                  <a:lnTo>
                    <a:pt x="536011" y="1416254"/>
                  </a:lnTo>
                  <a:lnTo>
                    <a:pt x="580615" y="1426501"/>
                  </a:lnTo>
                  <a:lnTo>
                    <a:pt x="626227" y="1433938"/>
                  </a:lnTo>
                  <a:lnTo>
                    <a:pt x="672750" y="1438470"/>
                  </a:lnTo>
                  <a:lnTo>
                    <a:pt x="720089" y="1440002"/>
                  </a:lnTo>
                  <a:lnTo>
                    <a:pt x="767429" y="1438470"/>
                  </a:lnTo>
                  <a:lnTo>
                    <a:pt x="813950" y="1433938"/>
                  </a:lnTo>
                  <a:lnTo>
                    <a:pt x="859559" y="1426501"/>
                  </a:lnTo>
                  <a:lnTo>
                    <a:pt x="904160" y="1416254"/>
                  </a:lnTo>
                  <a:lnTo>
                    <a:pt x="947658" y="1403291"/>
                  </a:lnTo>
                  <a:lnTo>
                    <a:pt x="989960" y="1387707"/>
                  </a:lnTo>
                  <a:lnTo>
                    <a:pt x="1030969" y="1369599"/>
                  </a:lnTo>
                  <a:lnTo>
                    <a:pt x="1070591" y="1349059"/>
                  </a:lnTo>
                  <a:lnTo>
                    <a:pt x="1108732" y="1326184"/>
                  </a:lnTo>
                  <a:lnTo>
                    <a:pt x="1145296" y="1301067"/>
                  </a:lnTo>
                  <a:lnTo>
                    <a:pt x="1180188" y="1273805"/>
                  </a:lnTo>
                  <a:lnTo>
                    <a:pt x="1213314" y="1244492"/>
                  </a:lnTo>
                  <a:lnTo>
                    <a:pt x="1244579" y="1213223"/>
                  </a:lnTo>
                  <a:lnTo>
                    <a:pt x="1273887" y="1180092"/>
                  </a:lnTo>
                  <a:lnTo>
                    <a:pt x="1301145" y="1145195"/>
                  </a:lnTo>
                  <a:lnTo>
                    <a:pt x="1326257" y="1108627"/>
                  </a:lnTo>
                  <a:lnTo>
                    <a:pt x="1349128" y="1070483"/>
                  </a:lnTo>
                  <a:lnTo>
                    <a:pt x="1369664" y="1030857"/>
                  </a:lnTo>
                  <a:lnTo>
                    <a:pt x="1387769" y="989844"/>
                  </a:lnTo>
                  <a:lnTo>
                    <a:pt x="1403349" y="947539"/>
                  </a:lnTo>
                  <a:lnTo>
                    <a:pt x="1416310" y="904038"/>
                  </a:lnTo>
                  <a:lnTo>
                    <a:pt x="1426555" y="859435"/>
                  </a:lnTo>
                  <a:lnTo>
                    <a:pt x="1433990" y="813824"/>
                  </a:lnTo>
                  <a:lnTo>
                    <a:pt x="1438521" y="767302"/>
                  </a:lnTo>
                  <a:lnTo>
                    <a:pt x="1440053" y="719963"/>
                  </a:lnTo>
                  <a:lnTo>
                    <a:pt x="1438521" y="672623"/>
                  </a:lnTo>
                  <a:lnTo>
                    <a:pt x="1433990" y="626102"/>
                  </a:lnTo>
                  <a:lnTo>
                    <a:pt x="1426555" y="580493"/>
                  </a:lnTo>
                  <a:lnTo>
                    <a:pt x="1416310" y="535892"/>
                  </a:lnTo>
                  <a:lnTo>
                    <a:pt x="1403349" y="492394"/>
                  </a:lnTo>
                  <a:lnTo>
                    <a:pt x="1387769" y="450092"/>
                  </a:lnTo>
                  <a:lnTo>
                    <a:pt x="1369664" y="409083"/>
                  </a:lnTo>
                  <a:lnTo>
                    <a:pt x="1349128" y="369461"/>
                  </a:lnTo>
                  <a:lnTo>
                    <a:pt x="1326257" y="331320"/>
                  </a:lnTo>
                  <a:lnTo>
                    <a:pt x="1301145" y="294756"/>
                  </a:lnTo>
                  <a:lnTo>
                    <a:pt x="1273887" y="259864"/>
                  </a:lnTo>
                  <a:lnTo>
                    <a:pt x="1244579" y="226738"/>
                  </a:lnTo>
                  <a:lnTo>
                    <a:pt x="1213314" y="195473"/>
                  </a:lnTo>
                  <a:lnTo>
                    <a:pt x="1180188" y="166165"/>
                  </a:lnTo>
                  <a:lnTo>
                    <a:pt x="1145296" y="138907"/>
                  </a:lnTo>
                  <a:lnTo>
                    <a:pt x="1108732" y="113795"/>
                  </a:lnTo>
                  <a:lnTo>
                    <a:pt x="1070591" y="90924"/>
                  </a:lnTo>
                  <a:lnTo>
                    <a:pt x="1030969" y="70388"/>
                  </a:lnTo>
                  <a:lnTo>
                    <a:pt x="989960" y="52283"/>
                  </a:lnTo>
                  <a:lnTo>
                    <a:pt x="947658" y="36702"/>
                  </a:lnTo>
                  <a:lnTo>
                    <a:pt x="904160" y="23742"/>
                  </a:lnTo>
                  <a:lnTo>
                    <a:pt x="859559" y="13497"/>
                  </a:lnTo>
                  <a:lnTo>
                    <a:pt x="813950" y="6062"/>
                  </a:lnTo>
                  <a:lnTo>
                    <a:pt x="767429" y="1531"/>
                  </a:lnTo>
                  <a:lnTo>
                    <a:pt x="720089" y="0"/>
                  </a:lnTo>
                  <a:close/>
                </a:path>
              </a:pathLst>
            </a:custGeom>
            <a:solidFill>
              <a:srgbClr val="85D4E6"/>
            </a:solidFill>
          </p:spPr>
          <p:txBody>
            <a:bodyPr wrap="square" lIns="0" tIns="0" rIns="0" bIns="0" rtlCol="0"/>
            <a:lstStyle/>
            <a:p>
              <a:endParaRPr/>
            </a:p>
          </p:txBody>
        </p:sp>
        <p:sp>
          <p:nvSpPr>
            <p:cNvPr id="21" name="object 21"/>
            <p:cNvSpPr/>
            <p:nvPr/>
          </p:nvSpPr>
          <p:spPr>
            <a:xfrm>
              <a:off x="5850255" y="4011752"/>
              <a:ext cx="19050" cy="1132205"/>
            </a:xfrm>
            <a:custGeom>
              <a:avLst/>
              <a:gdLst/>
              <a:ahLst/>
              <a:cxnLst/>
              <a:rect l="l" t="t" r="r" b="b"/>
              <a:pathLst>
                <a:path w="19050" h="1132204">
                  <a:moveTo>
                    <a:pt x="19050" y="0"/>
                  </a:moveTo>
                  <a:lnTo>
                    <a:pt x="0" y="0"/>
                  </a:lnTo>
                  <a:lnTo>
                    <a:pt x="0" y="1131746"/>
                  </a:lnTo>
                  <a:lnTo>
                    <a:pt x="19050" y="1131746"/>
                  </a:lnTo>
                  <a:lnTo>
                    <a:pt x="19050" y="0"/>
                  </a:lnTo>
                  <a:close/>
                </a:path>
              </a:pathLst>
            </a:custGeom>
            <a:solidFill>
              <a:srgbClr val="85D4E6"/>
            </a:solidFill>
          </p:spPr>
          <p:txBody>
            <a:bodyPr wrap="square" lIns="0" tIns="0" rIns="0" bIns="0" rtlCol="0"/>
            <a:lstStyle/>
            <a:p>
              <a:endParaRPr/>
            </a:p>
          </p:txBody>
        </p:sp>
        <p:sp>
          <p:nvSpPr>
            <p:cNvPr id="22" name="object 22"/>
            <p:cNvSpPr/>
            <p:nvPr/>
          </p:nvSpPr>
          <p:spPr>
            <a:xfrm>
              <a:off x="7646340" y="596692"/>
              <a:ext cx="1302385" cy="1281430"/>
            </a:xfrm>
            <a:custGeom>
              <a:avLst/>
              <a:gdLst/>
              <a:ahLst/>
              <a:cxnLst/>
              <a:rect l="l" t="t" r="r" b="b"/>
              <a:pathLst>
                <a:path w="1302384" h="1281430">
                  <a:moveTo>
                    <a:pt x="649128" y="0"/>
                  </a:moveTo>
                  <a:lnTo>
                    <a:pt x="603296" y="865"/>
                  </a:lnTo>
                  <a:lnTo>
                    <a:pt x="557886" y="4889"/>
                  </a:lnTo>
                  <a:lnTo>
                    <a:pt x="513065" y="12014"/>
                  </a:lnTo>
                  <a:lnTo>
                    <a:pt x="469000" y="22183"/>
                  </a:lnTo>
                  <a:lnTo>
                    <a:pt x="425859" y="35339"/>
                  </a:lnTo>
                  <a:lnTo>
                    <a:pt x="383807" y="51423"/>
                  </a:lnTo>
                  <a:lnTo>
                    <a:pt x="343013" y="70380"/>
                  </a:lnTo>
                  <a:lnTo>
                    <a:pt x="303644" y="92151"/>
                  </a:lnTo>
                  <a:lnTo>
                    <a:pt x="265866" y="116679"/>
                  </a:lnTo>
                  <a:lnTo>
                    <a:pt x="229846" y="143906"/>
                  </a:lnTo>
                  <a:lnTo>
                    <a:pt x="195753" y="173777"/>
                  </a:lnTo>
                  <a:lnTo>
                    <a:pt x="163752" y="206232"/>
                  </a:lnTo>
                  <a:lnTo>
                    <a:pt x="134011" y="241216"/>
                  </a:lnTo>
                  <a:lnTo>
                    <a:pt x="106697" y="278670"/>
                  </a:lnTo>
                  <a:lnTo>
                    <a:pt x="81978" y="318537"/>
                  </a:lnTo>
                  <a:lnTo>
                    <a:pt x="60019" y="360760"/>
                  </a:lnTo>
                  <a:lnTo>
                    <a:pt x="41287" y="404534"/>
                  </a:lnTo>
                  <a:lnTo>
                    <a:pt x="26129" y="448948"/>
                  </a:lnTo>
                  <a:lnTo>
                    <a:pt x="14483" y="493834"/>
                  </a:lnTo>
                  <a:lnTo>
                    <a:pt x="6287" y="539029"/>
                  </a:lnTo>
                  <a:lnTo>
                    <a:pt x="1480" y="584367"/>
                  </a:lnTo>
                  <a:lnTo>
                    <a:pt x="0" y="629681"/>
                  </a:lnTo>
                  <a:lnTo>
                    <a:pt x="1785" y="674808"/>
                  </a:lnTo>
                  <a:lnTo>
                    <a:pt x="6774" y="719581"/>
                  </a:lnTo>
                  <a:lnTo>
                    <a:pt x="14906" y="763835"/>
                  </a:lnTo>
                  <a:lnTo>
                    <a:pt x="26119" y="807404"/>
                  </a:lnTo>
                  <a:lnTo>
                    <a:pt x="40350" y="850123"/>
                  </a:lnTo>
                  <a:lnTo>
                    <a:pt x="57539" y="891827"/>
                  </a:lnTo>
                  <a:lnTo>
                    <a:pt x="77624" y="932350"/>
                  </a:lnTo>
                  <a:lnTo>
                    <a:pt x="100543" y="971526"/>
                  </a:lnTo>
                  <a:lnTo>
                    <a:pt x="126235" y="1009191"/>
                  </a:lnTo>
                  <a:lnTo>
                    <a:pt x="154638" y="1045178"/>
                  </a:lnTo>
                  <a:lnTo>
                    <a:pt x="185690" y="1079323"/>
                  </a:lnTo>
                  <a:lnTo>
                    <a:pt x="219330" y="1111459"/>
                  </a:lnTo>
                  <a:lnTo>
                    <a:pt x="255496" y="1141422"/>
                  </a:lnTo>
                  <a:lnTo>
                    <a:pt x="294127" y="1169045"/>
                  </a:lnTo>
                  <a:lnTo>
                    <a:pt x="335161" y="1194164"/>
                  </a:lnTo>
                  <a:lnTo>
                    <a:pt x="378535" y="1216613"/>
                  </a:lnTo>
                  <a:lnTo>
                    <a:pt x="423389" y="1235902"/>
                  </a:lnTo>
                  <a:lnTo>
                    <a:pt x="468824" y="1251688"/>
                  </a:lnTo>
                  <a:lnTo>
                    <a:pt x="514672" y="1264030"/>
                  </a:lnTo>
                  <a:lnTo>
                    <a:pt x="560767" y="1272983"/>
                  </a:lnTo>
                  <a:lnTo>
                    <a:pt x="606941" y="1278606"/>
                  </a:lnTo>
                  <a:lnTo>
                    <a:pt x="653027" y="1280956"/>
                  </a:lnTo>
                  <a:lnTo>
                    <a:pt x="698859" y="1280091"/>
                  </a:lnTo>
                  <a:lnTo>
                    <a:pt x="744269" y="1276067"/>
                  </a:lnTo>
                  <a:lnTo>
                    <a:pt x="789090" y="1268941"/>
                  </a:lnTo>
                  <a:lnTo>
                    <a:pt x="833154" y="1258772"/>
                  </a:lnTo>
                  <a:lnTo>
                    <a:pt x="876296" y="1245617"/>
                  </a:lnTo>
                  <a:lnTo>
                    <a:pt x="918347" y="1229532"/>
                  </a:lnTo>
                  <a:lnTo>
                    <a:pt x="959142" y="1210576"/>
                  </a:lnTo>
                  <a:lnTo>
                    <a:pt x="998511" y="1188805"/>
                  </a:lnTo>
                  <a:lnTo>
                    <a:pt x="1036289" y="1164277"/>
                  </a:lnTo>
                  <a:lnTo>
                    <a:pt x="1072308" y="1137049"/>
                  </a:lnTo>
                  <a:lnTo>
                    <a:pt x="1106402" y="1107179"/>
                  </a:lnTo>
                  <a:lnTo>
                    <a:pt x="1138403" y="1074723"/>
                  </a:lnTo>
                  <a:lnTo>
                    <a:pt x="1168144" y="1039740"/>
                  </a:lnTo>
                  <a:lnTo>
                    <a:pt x="1195457" y="1002286"/>
                  </a:lnTo>
                  <a:lnTo>
                    <a:pt x="1220177" y="962419"/>
                  </a:lnTo>
                  <a:lnTo>
                    <a:pt x="1242135" y="920195"/>
                  </a:lnTo>
                  <a:lnTo>
                    <a:pt x="1260867" y="876421"/>
                  </a:lnTo>
                  <a:lnTo>
                    <a:pt x="1276026" y="832008"/>
                  </a:lnTo>
                  <a:lnTo>
                    <a:pt x="1287672" y="787122"/>
                  </a:lnTo>
                  <a:lnTo>
                    <a:pt x="1295868" y="741927"/>
                  </a:lnTo>
                  <a:lnTo>
                    <a:pt x="1300675" y="696589"/>
                  </a:lnTo>
                  <a:lnTo>
                    <a:pt x="1302155" y="651274"/>
                  </a:lnTo>
                  <a:lnTo>
                    <a:pt x="1300370" y="606148"/>
                  </a:lnTo>
                  <a:lnTo>
                    <a:pt x="1295380" y="561375"/>
                  </a:lnTo>
                  <a:lnTo>
                    <a:pt x="1287249" y="517121"/>
                  </a:lnTo>
                  <a:lnTo>
                    <a:pt x="1276036" y="473552"/>
                  </a:lnTo>
                  <a:lnTo>
                    <a:pt x="1261805" y="430833"/>
                  </a:lnTo>
                  <a:lnTo>
                    <a:pt x="1244616" y="389129"/>
                  </a:lnTo>
                  <a:lnTo>
                    <a:pt x="1224531" y="348606"/>
                  </a:lnTo>
                  <a:lnTo>
                    <a:pt x="1201611" y="309430"/>
                  </a:lnTo>
                  <a:lnTo>
                    <a:pt x="1175920" y="271765"/>
                  </a:lnTo>
                  <a:lnTo>
                    <a:pt x="1147517" y="235778"/>
                  </a:lnTo>
                  <a:lnTo>
                    <a:pt x="1116465" y="201633"/>
                  </a:lnTo>
                  <a:lnTo>
                    <a:pt x="1082825" y="169497"/>
                  </a:lnTo>
                  <a:lnTo>
                    <a:pt x="1046659" y="139534"/>
                  </a:lnTo>
                  <a:lnTo>
                    <a:pt x="1008028" y="111911"/>
                  </a:lnTo>
                  <a:lnTo>
                    <a:pt x="966994" y="86791"/>
                  </a:lnTo>
                  <a:lnTo>
                    <a:pt x="923619" y="64342"/>
                  </a:lnTo>
                  <a:lnTo>
                    <a:pt x="878766" y="45054"/>
                  </a:lnTo>
                  <a:lnTo>
                    <a:pt x="833331" y="29268"/>
                  </a:lnTo>
                  <a:lnTo>
                    <a:pt x="787483" y="16926"/>
                  </a:lnTo>
                  <a:lnTo>
                    <a:pt x="741388" y="7973"/>
                  </a:lnTo>
                  <a:lnTo>
                    <a:pt x="695214" y="2350"/>
                  </a:lnTo>
                  <a:lnTo>
                    <a:pt x="649128" y="0"/>
                  </a:lnTo>
                  <a:close/>
                </a:path>
              </a:pathLst>
            </a:custGeom>
            <a:solidFill>
              <a:srgbClr val="78909C"/>
            </a:solidFill>
          </p:spPr>
          <p:txBody>
            <a:bodyPr wrap="square" lIns="0" tIns="0" rIns="0" bIns="0" rtlCol="0"/>
            <a:lstStyle/>
            <a:p>
              <a:endParaRPr/>
            </a:p>
          </p:txBody>
        </p:sp>
        <p:sp>
          <p:nvSpPr>
            <p:cNvPr id="23" name="object 23"/>
            <p:cNvSpPr/>
            <p:nvPr/>
          </p:nvSpPr>
          <p:spPr>
            <a:xfrm>
              <a:off x="8569960" y="0"/>
              <a:ext cx="313055" cy="661035"/>
            </a:xfrm>
            <a:custGeom>
              <a:avLst/>
              <a:gdLst/>
              <a:ahLst/>
              <a:cxnLst/>
              <a:rect l="l" t="t" r="r" b="b"/>
              <a:pathLst>
                <a:path w="313054" h="661035">
                  <a:moveTo>
                    <a:pt x="0" y="661035"/>
                  </a:moveTo>
                  <a:lnTo>
                    <a:pt x="312830" y="0"/>
                  </a:lnTo>
                </a:path>
              </a:pathLst>
            </a:custGeom>
            <a:ln w="19050">
              <a:solidFill>
                <a:srgbClr val="78909C"/>
              </a:solidFill>
            </a:ln>
          </p:spPr>
          <p:txBody>
            <a:bodyPr wrap="square" lIns="0" tIns="0" rIns="0" bIns="0" rtlCol="0"/>
            <a:lstStyle/>
            <a:p>
              <a:endParaRPr/>
            </a:p>
          </p:txBody>
        </p:sp>
        <p:sp>
          <p:nvSpPr>
            <p:cNvPr id="24" name="object 24"/>
            <p:cNvSpPr/>
            <p:nvPr/>
          </p:nvSpPr>
          <p:spPr>
            <a:xfrm>
              <a:off x="6556229" y="1709798"/>
              <a:ext cx="1279525" cy="1304290"/>
            </a:xfrm>
            <a:custGeom>
              <a:avLst/>
              <a:gdLst/>
              <a:ahLst/>
              <a:cxnLst/>
              <a:rect l="l" t="t" r="r" b="b"/>
              <a:pathLst>
                <a:path w="1279525" h="1304289">
                  <a:moveTo>
                    <a:pt x="641935" y="0"/>
                  </a:moveTo>
                  <a:lnTo>
                    <a:pt x="596655" y="2264"/>
                  </a:lnTo>
                  <a:lnTo>
                    <a:pt x="551833" y="7767"/>
                  </a:lnTo>
                  <a:lnTo>
                    <a:pt x="507626" y="16433"/>
                  </a:lnTo>
                  <a:lnTo>
                    <a:pt x="464196" y="28187"/>
                  </a:lnTo>
                  <a:lnTo>
                    <a:pt x="421702" y="42955"/>
                  </a:lnTo>
                  <a:lnTo>
                    <a:pt x="380303" y="60660"/>
                  </a:lnTo>
                  <a:lnTo>
                    <a:pt x="340160" y="81229"/>
                  </a:lnTo>
                  <a:lnTo>
                    <a:pt x="301433" y="104585"/>
                  </a:lnTo>
                  <a:lnTo>
                    <a:pt x="264281" y="130655"/>
                  </a:lnTo>
                  <a:lnTo>
                    <a:pt x="228863" y="159362"/>
                  </a:lnTo>
                  <a:lnTo>
                    <a:pt x="195341" y="190632"/>
                  </a:lnTo>
                  <a:lnTo>
                    <a:pt x="163872" y="224389"/>
                  </a:lnTo>
                  <a:lnTo>
                    <a:pt x="134619" y="260560"/>
                  </a:lnTo>
                  <a:lnTo>
                    <a:pt x="107739" y="299067"/>
                  </a:lnTo>
                  <a:lnTo>
                    <a:pt x="83394" y="339838"/>
                  </a:lnTo>
                  <a:lnTo>
                    <a:pt x="61742" y="382795"/>
                  </a:lnTo>
                  <a:lnTo>
                    <a:pt x="42944" y="427865"/>
                  </a:lnTo>
                  <a:lnTo>
                    <a:pt x="27419" y="474164"/>
                  </a:lnTo>
                  <a:lnTo>
                    <a:pt x="15433" y="520752"/>
                  </a:lnTo>
                  <a:lnTo>
                    <a:pt x="6915" y="567467"/>
                  </a:lnTo>
                  <a:lnTo>
                    <a:pt x="1794" y="614147"/>
                  </a:lnTo>
                  <a:lnTo>
                    <a:pt x="0" y="660630"/>
                  </a:lnTo>
                  <a:lnTo>
                    <a:pt x="1460" y="706756"/>
                  </a:lnTo>
                  <a:lnTo>
                    <a:pt x="6104" y="752362"/>
                  </a:lnTo>
                  <a:lnTo>
                    <a:pt x="13862" y="797287"/>
                  </a:lnTo>
                  <a:lnTo>
                    <a:pt x="24662" y="841368"/>
                  </a:lnTo>
                  <a:lnTo>
                    <a:pt x="38433" y="884445"/>
                  </a:lnTo>
                  <a:lnTo>
                    <a:pt x="55104" y="926356"/>
                  </a:lnTo>
                  <a:lnTo>
                    <a:pt x="74604" y="966938"/>
                  </a:lnTo>
                  <a:lnTo>
                    <a:pt x="96863" y="1006031"/>
                  </a:lnTo>
                  <a:lnTo>
                    <a:pt x="121808" y="1043473"/>
                  </a:lnTo>
                  <a:lnTo>
                    <a:pt x="149370" y="1079102"/>
                  </a:lnTo>
                  <a:lnTo>
                    <a:pt x="179477" y="1112756"/>
                  </a:lnTo>
                  <a:lnTo>
                    <a:pt x="212058" y="1144274"/>
                  </a:lnTo>
                  <a:lnTo>
                    <a:pt x="247043" y="1173493"/>
                  </a:lnTo>
                  <a:lnTo>
                    <a:pt x="284359" y="1200254"/>
                  </a:lnTo>
                  <a:lnTo>
                    <a:pt x="323937" y="1224393"/>
                  </a:lnTo>
                  <a:lnTo>
                    <a:pt x="365705" y="1245749"/>
                  </a:lnTo>
                  <a:lnTo>
                    <a:pt x="409593" y="1264160"/>
                  </a:lnTo>
                  <a:lnTo>
                    <a:pt x="454758" y="1279213"/>
                  </a:lnTo>
                  <a:lnTo>
                    <a:pt x="500265" y="1290653"/>
                  </a:lnTo>
                  <a:lnTo>
                    <a:pt x="545956" y="1298554"/>
                  </a:lnTo>
                  <a:lnTo>
                    <a:pt x="591669" y="1302991"/>
                  </a:lnTo>
                  <a:lnTo>
                    <a:pt x="637245" y="1304040"/>
                  </a:lnTo>
                  <a:lnTo>
                    <a:pt x="682524" y="1301776"/>
                  </a:lnTo>
                  <a:lnTo>
                    <a:pt x="727347" y="1296273"/>
                  </a:lnTo>
                  <a:lnTo>
                    <a:pt x="771553" y="1287607"/>
                  </a:lnTo>
                  <a:lnTo>
                    <a:pt x="814983" y="1275853"/>
                  </a:lnTo>
                  <a:lnTo>
                    <a:pt x="857478" y="1261085"/>
                  </a:lnTo>
                  <a:lnTo>
                    <a:pt x="898876" y="1243380"/>
                  </a:lnTo>
                  <a:lnTo>
                    <a:pt x="939019" y="1222811"/>
                  </a:lnTo>
                  <a:lnTo>
                    <a:pt x="977746" y="1199454"/>
                  </a:lnTo>
                  <a:lnTo>
                    <a:pt x="1014899" y="1173385"/>
                  </a:lnTo>
                  <a:lnTo>
                    <a:pt x="1050316" y="1144678"/>
                  </a:lnTo>
                  <a:lnTo>
                    <a:pt x="1083839" y="1113408"/>
                  </a:lnTo>
                  <a:lnTo>
                    <a:pt x="1115307" y="1079650"/>
                  </a:lnTo>
                  <a:lnTo>
                    <a:pt x="1144561" y="1043480"/>
                  </a:lnTo>
                  <a:lnTo>
                    <a:pt x="1171440" y="1004972"/>
                  </a:lnTo>
                  <a:lnTo>
                    <a:pt x="1195786" y="964202"/>
                  </a:lnTo>
                  <a:lnTo>
                    <a:pt x="1217437" y="921245"/>
                  </a:lnTo>
                  <a:lnTo>
                    <a:pt x="1236236" y="876175"/>
                  </a:lnTo>
                  <a:lnTo>
                    <a:pt x="1251761" y="829875"/>
                  </a:lnTo>
                  <a:lnTo>
                    <a:pt x="1263749" y="783285"/>
                  </a:lnTo>
                  <a:lnTo>
                    <a:pt x="1272271" y="736567"/>
                  </a:lnTo>
                  <a:lnTo>
                    <a:pt x="1277396" y="689883"/>
                  </a:lnTo>
                  <a:lnTo>
                    <a:pt x="1279195" y="643394"/>
                  </a:lnTo>
                  <a:lnTo>
                    <a:pt x="1277740" y="597263"/>
                  </a:lnTo>
                  <a:lnTo>
                    <a:pt x="1273101" y="551652"/>
                  </a:lnTo>
                  <a:lnTo>
                    <a:pt x="1265349" y="506721"/>
                  </a:lnTo>
                  <a:lnTo>
                    <a:pt x="1254555" y="462634"/>
                  </a:lnTo>
                  <a:lnTo>
                    <a:pt x="1240789" y="419552"/>
                  </a:lnTo>
                  <a:lnTo>
                    <a:pt x="1224123" y="377636"/>
                  </a:lnTo>
                  <a:lnTo>
                    <a:pt x="1204627" y="337050"/>
                  </a:lnTo>
                  <a:lnTo>
                    <a:pt x="1182371" y="297954"/>
                  </a:lnTo>
                  <a:lnTo>
                    <a:pt x="1157427" y="260511"/>
                  </a:lnTo>
                  <a:lnTo>
                    <a:pt x="1129866" y="224882"/>
                  </a:lnTo>
                  <a:lnTo>
                    <a:pt x="1099757" y="191229"/>
                  </a:lnTo>
                  <a:lnTo>
                    <a:pt x="1067173" y="159715"/>
                  </a:lnTo>
                  <a:lnTo>
                    <a:pt x="1032183" y="130500"/>
                  </a:lnTo>
                  <a:lnTo>
                    <a:pt x="994859" y="103748"/>
                  </a:lnTo>
                  <a:lnTo>
                    <a:pt x="955271" y="79619"/>
                  </a:lnTo>
                  <a:lnTo>
                    <a:pt x="913490" y="58276"/>
                  </a:lnTo>
                  <a:lnTo>
                    <a:pt x="869587" y="39880"/>
                  </a:lnTo>
                  <a:lnTo>
                    <a:pt x="824422" y="24827"/>
                  </a:lnTo>
                  <a:lnTo>
                    <a:pt x="778914" y="13387"/>
                  </a:lnTo>
                  <a:lnTo>
                    <a:pt x="733224" y="5486"/>
                  </a:lnTo>
                  <a:lnTo>
                    <a:pt x="687511" y="1048"/>
                  </a:lnTo>
                  <a:lnTo>
                    <a:pt x="641935" y="0"/>
                  </a:lnTo>
                  <a:close/>
                </a:path>
              </a:pathLst>
            </a:custGeom>
            <a:solidFill>
              <a:srgbClr val="78909C"/>
            </a:solidFill>
          </p:spPr>
          <p:txBody>
            <a:bodyPr wrap="square" lIns="0" tIns="0" rIns="0" bIns="0" rtlCol="0"/>
            <a:lstStyle/>
            <a:p>
              <a:endParaRPr/>
            </a:p>
          </p:txBody>
        </p:sp>
        <p:sp>
          <p:nvSpPr>
            <p:cNvPr id="25" name="object 25"/>
            <p:cNvSpPr/>
            <p:nvPr/>
          </p:nvSpPr>
          <p:spPr>
            <a:xfrm>
              <a:off x="7792466" y="2585973"/>
              <a:ext cx="1351915" cy="508000"/>
            </a:xfrm>
            <a:custGeom>
              <a:avLst/>
              <a:gdLst/>
              <a:ahLst/>
              <a:cxnLst/>
              <a:rect l="l" t="t" r="r" b="b"/>
              <a:pathLst>
                <a:path w="1351915" h="508000">
                  <a:moveTo>
                    <a:pt x="0" y="0"/>
                  </a:moveTo>
                  <a:lnTo>
                    <a:pt x="1351533" y="507674"/>
                  </a:lnTo>
                </a:path>
              </a:pathLst>
            </a:custGeom>
            <a:ln w="19050">
              <a:solidFill>
                <a:srgbClr val="78909C"/>
              </a:solidFill>
            </a:ln>
          </p:spPr>
          <p:txBody>
            <a:bodyPr wrap="square" lIns="0" tIns="0" rIns="0" bIns="0" rtlCol="0"/>
            <a:lstStyle/>
            <a:p>
              <a:endParaRPr/>
            </a:p>
          </p:txBody>
        </p:sp>
      </p:grpSp>
      <p:sp>
        <p:nvSpPr>
          <p:cNvPr id="26" name="object 26"/>
          <p:cNvSpPr txBox="1"/>
          <p:nvPr/>
        </p:nvSpPr>
        <p:spPr>
          <a:xfrm>
            <a:off x="1185773" y="1255267"/>
            <a:ext cx="848994" cy="513080"/>
          </a:xfrm>
          <a:prstGeom prst="rect">
            <a:avLst/>
          </a:prstGeom>
        </p:spPr>
        <p:txBody>
          <a:bodyPr vert="horz" wrap="square" lIns="0" tIns="12065" rIns="0" bIns="0" rtlCol="0">
            <a:spAutoFit/>
          </a:bodyPr>
          <a:lstStyle/>
          <a:p>
            <a:pPr marL="12700" marR="5080" indent="38100">
              <a:lnSpc>
                <a:spcPct val="100000"/>
              </a:lnSpc>
              <a:spcBef>
                <a:spcPts val="95"/>
              </a:spcBef>
            </a:pPr>
            <a:r>
              <a:rPr sz="1600" b="1" dirty="0">
                <a:solidFill>
                  <a:srgbClr val="FFFFFF"/>
                </a:solidFill>
                <a:latin typeface="Tahoma"/>
                <a:cs typeface="Tahoma"/>
              </a:rPr>
              <a:t>NAHDA </a:t>
            </a:r>
            <a:r>
              <a:rPr sz="1600" b="1" spc="-455" dirty="0">
                <a:solidFill>
                  <a:srgbClr val="FFFFFF"/>
                </a:solidFill>
                <a:latin typeface="Tahoma"/>
                <a:cs typeface="Tahoma"/>
              </a:rPr>
              <a:t> </a:t>
            </a:r>
            <a:r>
              <a:rPr sz="1600" b="1" spc="-85" dirty="0">
                <a:solidFill>
                  <a:srgbClr val="FFFFFF"/>
                </a:solidFill>
                <a:latin typeface="Tahoma"/>
                <a:cs typeface="Tahoma"/>
              </a:rPr>
              <a:t>2</a:t>
            </a:r>
            <a:r>
              <a:rPr sz="1600" b="1" spc="-90" dirty="0">
                <a:solidFill>
                  <a:srgbClr val="FFFFFF"/>
                </a:solidFill>
                <a:latin typeface="Tahoma"/>
                <a:cs typeface="Tahoma"/>
              </a:rPr>
              <a:t>3</a:t>
            </a:r>
            <a:r>
              <a:rPr sz="1600" b="1" spc="10" dirty="0">
                <a:solidFill>
                  <a:srgbClr val="FFFFFF"/>
                </a:solidFill>
                <a:latin typeface="Tahoma"/>
                <a:cs typeface="Tahoma"/>
              </a:rPr>
              <a:t>5</a:t>
            </a:r>
            <a:r>
              <a:rPr sz="1600" b="1" spc="5" dirty="0">
                <a:solidFill>
                  <a:srgbClr val="FFFFFF"/>
                </a:solidFill>
                <a:latin typeface="Tahoma"/>
                <a:cs typeface="Tahoma"/>
              </a:rPr>
              <a:t>,000</a:t>
            </a:r>
            <a:endParaRPr sz="1600">
              <a:latin typeface="Tahoma"/>
              <a:cs typeface="Tahoma"/>
            </a:endParaRPr>
          </a:p>
        </p:txBody>
      </p:sp>
      <p:sp>
        <p:nvSpPr>
          <p:cNvPr id="27" name="object 27"/>
          <p:cNvSpPr txBox="1"/>
          <p:nvPr/>
        </p:nvSpPr>
        <p:spPr>
          <a:xfrm>
            <a:off x="3529329" y="1964816"/>
            <a:ext cx="1254125" cy="695960"/>
          </a:xfrm>
          <a:prstGeom prst="rect">
            <a:avLst/>
          </a:prstGeom>
        </p:spPr>
        <p:txBody>
          <a:bodyPr vert="horz" wrap="square" lIns="0" tIns="12065" rIns="0" bIns="0" rtlCol="0">
            <a:spAutoFit/>
          </a:bodyPr>
          <a:lstStyle/>
          <a:p>
            <a:pPr marL="53340" marR="5080" indent="-41275">
              <a:lnSpc>
                <a:spcPct val="100000"/>
              </a:lnSpc>
              <a:spcBef>
                <a:spcPts val="95"/>
              </a:spcBef>
            </a:pPr>
            <a:r>
              <a:rPr sz="2200" b="1" spc="-40" dirty="0">
                <a:solidFill>
                  <a:srgbClr val="FFFFFF"/>
                </a:solidFill>
                <a:latin typeface="Tahoma"/>
                <a:cs typeface="Tahoma"/>
              </a:rPr>
              <a:t>KH</a:t>
            </a:r>
            <a:r>
              <a:rPr sz="2200" b="1" spc="-80" dirty="0">
                <a:solidFill>
                  <a:srgbClr val="FFFFFF"/>
                </a:solidFill>
                <a:latin typeface="Tahoma"/>
                <a:cs typeface="Tahoma"/>
              </a:rPr>
              <a:t>ALDIA  </a:t>
            </a:r>
            <a:r>
              <a:rPr sz="2200" b="1" spc="-10" dirty="0">
                <a:solidFill>
                  <a:srgbClr val="FFFFFF"/>
                </a:solidFill>
                <a:latin typeface="Tahoma"/>
                <a:cs typeface="Tahoma"/>
              </a:rPr>
              <a:t>250,000</a:t>
            </a:r>
            <a:endParaRPr sz="2200">
              <a:latin typeface="Tahoma"/>
              <a:cs typeface="Tahoma"/>
            </a:endParaRPr>
          </a:p>
        </p:txBody>
      </p:sp>
      <p:sp>
        <p:nvSpPr>
          <p:cNvPr id="28" name="object 28"/>
          <p:cNvSpPr txBox="1"/>
          <p:nvPr/>
        </p:nvSpPr>
        <p:spPr>
          <a:xfrm>
            <a:off x="613968" y="3045332"/>
            <a:ext cx="1230630" cy="513080"/>
          </a:xfrm>
          <a:prstGeom prst="rect">
            <a:avLst/>
          </a:prstGeom>
        </p:spPr>
        <p:txBody>
          <a:bodyPr vert="horz" wrap="square" lIns="0" tIns="12065" rIns="0" bIns="0" rtlCol="0">
            <a:spAutoFit/>
          </a:bodyPr>
          <a:lstStyle/>
          <a:p>
            <a:pPr marL="196850" marR="5080" indent="-184785">
              <a:lnSpc>
                <a:spcPct val="100000"/>
              </a:lnSpc>
              <a:spcBef>
                <a:spcPts val="95"/>
              </a:spcBef>
            </a:pPr>
            <a:r>
              <a:rPr sz="1600" b="1" dirty="0">
                <a:solidFill>
                  <a:srgbClr val="FFFFFF"/>
                </a:solidFill>
                <a:latin typeface="Tahoma"/>
                <a:cs typeface="Tahoma"/>
              </a:rPr>
              <a:t>PANO</a:t>
            </a:r>
            <a:r>
              <a:rPr sz="1600" b="1" spc="15" dirty="0">
                <a:solidFill>
                  <a:srgbClr val="FFFFFF"/>
                </a:solidFill>
                <a:latin typeface="Tahoma"/>
                <a:cs typeface="Tahoma"/>
              </a:rPr>
              <a:t>RAMA  </a:t>
            </a:r>
            <a:r>
              <a:rPr sz="1600" b="1" spc="-5" dirty="0">
                <a:solidFill>
                  <a:srgbClr val="FFFFFF"/>
                </a:solidFill>
                <a:latin typeface="Tahoma"/>
                <a:cs typeface="Tahoma"/>
              </a:rPr>
              <a:t>200,000</a:t>
            </a:r>
            <a:endParaRPr sz="1600">
              <a:latin typeface="Tahoma"/>
              <a:cs typeface="Tahoma"/>
            </a:endParaRPr>
          </a:p>
        </p:txBody>
      </p:sp>
      <p:sp>
        <p:nvSpPr>
          <p:cNvPr id="29" name="object 29"/>
          <p:cNvSpPr txBox="1"/>
          <p:nvPr/>
        </p:nvSpPr>
        <p:spPr>
          <a:xfrm>
            <a:off x="2683510" y="3620770"/>
            <a:ext cx="910590" cy="513080"/>
          </a:xfrm>
          <a:prstGeom prst="rect">
            <a:avLst/>
          </a:prstGeom>
        </p:spPr>
        <p:txBody>
          <a:bodyPr vert="horz" wrap="square" lIns="0" tIns="12065" rIns="0" bIns="0" rtlCol="0">
            <a:spAutoFit/>
          </a:bodyPr>
          <a:lstStyle/>
          <a:p>
            <a:pPr marL="12700">
              <a:lnSpc>
                <a:spcPct val="100000"/>
              </a:lnSpc>
              <a:spcBef>
                <a:spcPts val="95"/>
              </a:spcBef>
            </a:pPr>
            <a:r>
              <a:rPr sz="1600" b="1" spc="-40" dirty="0">
                <a:solidFill>
                  <a:srgbClr val="FFFFFF"/>
                </a:solidFill>
                <a:latin typeface="Tahoma"/>
                <a:cs typeface="Tahoma"/>
              </a:rPr>
              <a:t>T</a:t>
            </a:r>
            <a:r>
              <a:rPr sz="1600" b="1" spc="-75" dirty="0">
                <a:solidFill>
                  <a:srgbClr val="FFFFFF"/>
                </a:solidFill>
                <a:latin typeface="Tahoma"/>
                <a:cs typeface="Tahoma"/>
              </a:rPr>
              <a:t>AHLIA</a:t>
            </a:r>
            <a:r>
              <a:rPr sz="1600" b="1" spc="-110" dirty="0">
                <a:solidFill>
                  <a:srgbClr val="FFFFFF"/>
                </a:solidFill>
                <a:latin typeface="Tahoma"/>
                <a:cs typeface="Tahoma"/>
              </a:rPr>
              <a:t> 2</a:t>
            </a:r>
            <a:endParaRPr sz="1600">
              <a:latin typeface="Tahoma"/>
              <a:cs typeface="Tahoma"/>
            </a:endParaRPr>
          </a:p>
          <a:p>
            <a:pPr marL="60325">
              <a:lnSpc>
                <a:spcPct val="100000"/>
              </a:lnSpc>
            </a:pPr>
            <a:r>
              <a:rPr sz="1600" b="1" spc="-60" dirty="0">
                <a:solidFill>
                  <a:srgbClr val="FFFFFF"/>
                </a:solidFill>
                <a:latin typeface="Tahoma"/>
                <a:cs typeface="Tahoma"/>
              </a:rPr>
              <a:t>190,000</a:t>
            </a:r>
            <a:endParaRPr sz="1600">
              <a:latin typeface="Tahoma"/>
              <a:cs typeface="Tahoma"/>
            </a:endParaRPr>
          </a:p>
        </p:txBody>
      </p:sp>
      <p:sp>
        <p:nvSpPr>
          <p:cNvPr id="30" name="object 30"/>
          <p:cNvSpPr txBox="1"/>
          <p:nvPr/>
        </p:nvSpPr>
        <p:spPr>
          <a:xfrm>
            <a:off x="5228971" y="999566"/>
            <a:ext cx="1593850" cy="513080"/>
          </a:xfrm>
          <a:prstGeom prst="rect">
            <a:avLst/>
          </a:prstGeom>
        </p:spPr>
        <p:txBody>
          <a:bodyPr vert="horz" wrap="square" lIns="0" tIns="12065" rIns="0" bIns="0" rtlCol="0">
            <a:spAutoFit/>
          </a:bodyPr>
          <a:lstStyle/>
          <a:p>
            <a:pPr algn="ctr">
              <a:lnSpc>
                <a:spcPct val="100000"/>
              </a:lnSpc>
              <a:spcBef>
                <a:spcPts val="95"/>
              </a:spcBef>
            </a:pPr>
            <a:r>
              <a:rPr sz="1600" b="1" spc="50" dirty="0">
                <a:solidFill>
                  <a:srgbClr val="FFFFFF"/>
                </a:solidFill>
                <a:latin typeface="Tahoma"/>
                <a:cs typeface="Tahoma"/>
              </a:rPr>
              <a:t>JUMAA</a:t>
            </a:r>
            <a:r>
              <a:rPr sz="1600" b="1" spc="-130" dirty="0">
                <a:solidFill>
                  <a:srgbClr val="FFFFFF"/>
                </a:solidFill>
                <a:latin typeface="Tahoma"/>
                <a:cs typeface="Tahoma"/>
              </a:rPr>
              <a:t> </a:t>
            </a:r>
            <a:r>
              <a:rPr sz="1600" b="1" spc="140" dirty="0">
                <a:solidFill>
                  <a:srgbClr val="FFFFFF"/>
                </a:solidFill>
                <a:latin typeface="Tahoma"/>
                <a:cs typeface="Tahoma"/>
              </a:rPr>
              <a:t>C</a:t>
            </a:r>
            <a:r>
              <a:rPr sz="1600" b="1" spc="-85" dirty="0">
                <a:solidFill>
                  <a:srgbClr val="FFFFFF"/>
                </a:solidFill>
                <a:latin typeface="Tahoma"/>
                <a:cs typeface="Tahoma"/>
              </a:rPr>
              <a:t>ENTER</a:t>
            </a:r>
            <a:endParaRPr sz="1600">
              <a:latin typeface="Tahoma"/>
              <a:cs typeface="Tahoma"/>
            </a:endParaRPr>
          </a:p>
          <a:p>
            <a:pPr algn="ctr">
              <a:lnSpc>
                <a:spcPct val="100000"/>
              </a:lnSpc>
              <a:spcBef>
                <a:spcPts val="5"/>
              </a:spcBef>
            </a:pPr>
            <a:r>
              <a:rPr sz="1600" b="1" spc="-80" dirty="0">
                <a:solidFill>
                  <a:srgbClr val="FFFFFF"/>
                </a:solidFill>
                <a:latin typeface="Tahoma"/>
                <a:cs typeface="Tahoma"/>
              </a:rPr>
              <a:t>175,000</a:t>
            </a:r>
            <a:endParaRPr sz="1600">
              <a:latin typeface="Tahoma"/>
              <a:cs typeface="Tahoma"/>
            </a:endParaRPr>
          </a:p>
        </p:txBody>
      </p:sp>
      <p:sp>
        <p:nvSpPr>
          <p:cNvPr id="31" name="object 31"/>
          <p:cNvSpPr txBox="1"/>
          <p:nvPr/>
        </p:nvSpPr>
        <p:spPr>
          <a:xfrm>
            <a:off x="5379465" y="3021837"/>
            <a:ext cx="962660" cy="513080"/>
          </a:xfrm>
          <a:prstGeom prst="rect">
            <a:avLst/>
          </a:prstGeom>
        </p:spPr>
        <p:txBody>
          <a:bodyPr vert="horz" wrap="square" lIns="0" tIns="12065" rIns="0" bIns="0" rtlCol="0">
            <a:spAutoFit/>
          </a:bodyPr>
          <a:lstStyle/>
          <a:p>
            <a:pPr marL="94615" marR="5080" indent="-82550">
              <a:lnSpc>
                <a:spcPct val="100000"/>
              </a:lnSpc>
              <a:spcBef>
                <a:spcPts val="95"/>
              </a:spcBef>
            </a:pPr>
            <a:r>
              <a:rPr sz="1600" b="1" spc="-30" dirty="0">
                <a:solidFill>
                  <a:srgbClr val="FFFFFF"/>
                </a:solidFill>
                <a:latin typeface="Tahoma"/>
                <a:cs typeface="Tahoma"/>
              </a:rPr>
              <a:t>AR</a:t>
            </a:r>
            <a:r>
              <a:rPr sz="1600" b="1" spc="-25" dirty="0">
                <a:solidFill>
                  <a:srgbClr val="FFFFFF"/>
                </a:solidFill>
                <a:latin typeface="Tahoma"/>
                <a:cs typeface="Tahoma"/>
              </a:rPr>
              <a:t>B</a:t>
            </a:r>
            <a:r>
              <a:rPr sz="1600" b="1" spc="-40" dirty="0">
                <a:solidFill>
                  <a:srgbClr val="FFFFFF"/>
                </a:solidFill>
                <a:latin typeface="Tahoma"/>
                <a:cs typeface="Tahoma"/>
              </a:rPr>
              <a:t>AEEN  </a:t>
            </a:r>
            <a:r>
              <a:rPr sz="1600" b="1" spc="-80" dirty="0">
                <a:solidFill>
                  <a:srgbClr val="FFFFFF"/>
                </a:solidFill>
                <a:latin typeface="Tahoma"/>
                <a:cs typeface="Tahoma"/>
              </a:rPr>
              <a:t>170,000</a:t>
            </a:r>
            <a:endParaRPr sz="1600">
              <a:latin typeface="Tahoma"/>
              <a:cs typeface="Tahoma"/>
            </a:endParaRPr>
          </a:p>
        </p:txBody>
      </p:sp>
      <p:sp>
        <p:nvSpPr>
          <p:cNvPr id="32" name="object 32"/>
          <p:cNvSpPr txBox="1"/>
          <p:nvPr/>
        </p:nvSpPr>
        <p:spPr>
          <a:xfrm>
            <a:off x="6766306" y="2111501"/>
            <a:ext cx="862330" cy="513080"/>
          </a:xfrm>
          <a:prstGeom prst="rect">
            <a:avLst/>
          </a:prstGeom>
        </p:spPr>
        <p:txBody>
          <a:bodyPr vert="horz" wrap="square" lIns="0" tIns="12065" rIns="0" bIns="0" rtlCol="0">
            <a:spAutoFit/>
          </a:bodyPr>
          <a:lstStyle/>
          <a:p>
            <a:pPr marL="41275" marR="5080" indent="-29209">
              <a:lnSpc>
                <a:spcPct val="100000"/>
              </a:lnSpc>
              <a:spcBef>
                <a:spcPts val="95"/>
              </a:spcBef>
            </a:pPr>
            <a:r>
              <a:rPr sz="1600" b="1" spc="-35" dirty="0">
                <a:solidFill>
                  <a:srgbClr val="FFFFFF"/>
                </a:solidFill>
                <a:latin typeface="Tahoma"/>
                <a:cs typeface="Tahoma"/>
              </a:rPr>
              <a:t>NAKHL</a:t>
            </a:r>
            <a:r>
              <a:rPr sz="1600" b="1" spc="50" dirty="0">
                <a:solidFill>
                  <a:srgbClr val="FFFFFF"/>
                </a:solidFill>
                <a:latin typeface="Tahoma"/>
                <a:cs typeface="Tahoma"/>
              </a:rPr>
              <a:t>A  </a:t>
            </a:r>
            <a:r>
              <a:rPr sz="1600" b="1" spc="-70" dirty="0">
                <a:solidFill>
                  <a:srgbClr val="FFFFFF"/>
                </a:solidFill>
                <a:latin typeface="Tahoma"/>
                <a:cs typeface="Tahoma"/>
              </a:rPr>
              <a:t>125,000</a:t>
            </a:r>
            <a:endParaRPr sz="1600">
              <a:latin typeface="Tahoma"/>
              <a:cs typeface="Tahoma"/>
            </a:endParaRPr>
          </a:p>
        </p:txBody>
      </p:sp>
      <p:sp>
        <p:nvSpPr>
          <p:cNvPr id="33" name="object 33"/>
          <p:cNvSpPr txBox="1"/>
          <p:nvPr/>
        </p:nvSpPr>
        <p:spPr>
          <a:xfrm>
            <a:off x="7675244" y="1040714"/>
            <a:ext cx="1212850" cy="513080"/>
          </a:xfrm>
          <a:prstGeom prst="rect">
            <a:avLst/>
          </a:prstGeom>
        </p:spPr>
        <p:txBody>
          <a:bodyPr vert="horz" wrap="square" lIns="0" tIns="12065" rIns="0" bIns="0" rtlCol="0">
            <a:spAutoFit/>
          </a:bodyPr>
          <a:lstStyle/>
          <a:p>
            <a:pPr algn="ctr">
              <a:lnSpc>
                <a:spcPct val="100000"/>
              </a:lnSpc>
              <a:spcBef>
                <a:spcPts val="95"/>
              </a:spcBef>
            </a:pPr>
            <a:r>
              <a:rPr sz="1600" b="1" spc="-50" dirty="0">
                <a:solidFill>
                  <a:srgbClr val="FFFFFF"/>
                </a:solidFill>
                <a:latin typeface="Tahoma"/>
                <a:cs typeface="Tahoma"/>
              </a:rPr>
              <a:t>BD</a:t>
            </a:r>
            <a:r>
              <a:rPr sz="1600" b="1" spc="-140" dirty="0">
                <a:solidFill>
                  <a:srgbClr val="FFFFFF"/>
                </a:solidFill>
                <a:latin typeface="Tahoma"/>
                <a:cs typeface="Tahoma"/>
              </a:rPr>
              <a:t> </a:t>
            </a:r>
            <a:r>
              <a:rPr sz="1600" b="1" spc="-50" dirty="0">
                <a:solidFill>
                  <a:srgbClr val="FFFFFF"/>
                </a:solidFill>
                <a:latin typeface="Tahoma"/>
                <a:cs typeface="Tahoma"/>
              </a:rPr>
              <a:t>RO</a:t>
            </a:r>
            <a:r>
              <a:rPr sz="1600" b="1" spc="20" dirty="0">
                <a:solidFill>
                  <a:srgbClr val="FFFFFF"/>
                </a:solidFill>
                <a:latin typeface="Tahoma"/>
                <a:cs typeface="Tahoma"/>
              </a:rPr>
              <a:t>TANA</a:t>
            </a:r>
            <a:endParaRPr sz="1600">
              <a:latin typeface="Tahoma"/>
              <a:cs typeface="Tahoma"/>
            </a:endParaRPr>
          </a:p>
          <a:p>
            <a:pPr algn="ctr">
              <a:lnSpc>
                <a:spcPct val="100000"/>
              </a:lnSpc>
              <a:spcBef>
                <a:spcPts val="5"/>
              </a:spcBef>
            </a:pPr>
            <a:r>
              <a:rPr sz="1600" b="1" spc="-70" dirty="0">
                <a:solidFill>
                  <a:srgbClr val="FFFFFF"/>
                </a:solidFill>
                <a:latin typeface="Tahoma"/>
                <a:cs typeface="Tahoma"/>
              </a:rPr>
              <a:t>125,000</a:t>
            </a:r>
            <a:endParaRPr sz="1600">
              <a:latin typeface="Tahoma"/>
              <a:cs typeface="Tahoma"/>
            </a:endParaRPr>
          </a:p>
        </p:txBody>
      </p:sp>
      <p:pic>
        <p:nvPicPr>
          <p:cNvPr id="34" name="object 34"/>
          <p:cNvPicPr/>
          <p:nvPr/>
        </p:nvPicPr>
        <p:blipFill>
          <a:blip r:embed="rId4" cstate="print"/>
          <a:stretch>
            <a:fillRect/>
          </a:stretch>
        </p:blipFill>
        <p:spPr>
          <a:xfrm>
            <a:off x="8205723" y="4836934"/>
            <a:ext cx="833437" cy="1751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sp>
        <p:nvSpPr>
          <p:cNvPr id="3" name="object 3"/>
          <p:cNvSpPr/>
          <p:nvPr/>
        </p:nvSpPr>
        <p:spPr>
          <a:xfrm>
            <a:off x="1297939" y="1452244"/>
            <a:ext cx="872490" cy="872490"/>
          </a:xfrm>
          <a:custGeom>
            <a:avLst/>
            <a:gdLst/>
            <a:ahLst/>
            <a:cxnLst/>
            <a:rect l="l" t="t" r="r" b="b"/>
            <a:pathLst>
              <a:path w="872489" h="872489">
                <a:moveTo>
                  <a:pt x="436245" y="0"/>
                </a:moveTo>
                <a:lnTo>
                  <a:pt x="388713" y="2559"/>
                </a:lnTo>
                <a:lnTo>
                  <a:pt x="342663" y="10062"/>
                </a:lnTo>
                <a:lnTo>
                  <a:pt x="298362" y="22240"/>
                </a:lnTo>
                <a:lnTo>
                  <a:pt x="256075" y="38827"/>
                </a:lnTo>
                <a:lnTo>
                  <a:pt x="216069" y="59558"/>
                </a:lnTo>
                <a:lnTo>
                  <a:pt x="178609" y="84165"/>
                </a:lnTo>
                <a:lnTo>
                  <a:pt x="143963" y="112382"/>
                </a:lnTo>
                <a:lnTo>
                  <a:pt x="112395" y="143943"/>
                </a:lnTo>
                <a:lnTo>
                  <a:pt x="84173" y="178582"/>
                </a:lnTo>
                <a:lnTo>
                  <a:pt x="59562" y="216031"/>
                </a:lnTo>
                <a:lnTo>
                  <a:pt x="38830" y="256025"/>
                </a:lnTo>
                <a:lnTo>
                  <a:pt x="22241" y="298297"/>
                </a:lnTo>
                <a:lnTo>
                  <a:pt x="10062" y="342581"/>
                </a:lnTo>
                <a:lnTo>
                  <a:pt x="2559" y="388610"/>
                </a:lnTo>
                <a:lnTo>
                  <a:pt x="0" y="436117"/>
                </a:lnTo>
                <a:lnTo>
                  <a:pt x="2559" y="483649"/>
                </a:lnTo>
                <a:lnTo>
                  <a:pt x="10062" y="529699"/>
                </a:lnTo>
                <a:lnTo>
                  <a:pt x="22241" y="574000"/>
                </a:lnTo>
                <a:lnTo>
                  <a:pt x="38830" y="616287"/>
                </a:lnTo>
                <a:lnTo>
                  <a:pt x="59563" y="656293"/>
                </a:lnTo>
                <a:lnTo>
                  <a:pt x="84173" y="693753"/>
                </a:lnTo>
                <a:lnTo>
                  <a:pt x="112395" y="728399"/>
                </a:lnTo>
                <a:lnTo>
                  <a:pt x="143963" y="759967"/>
                </a:lnTo>
                <a:lnTo>
                  <a:pt x="178609" y="788189"/>
                </a:lnTo>
                <a:lnTo>
                  <a:pt x="216069" y="812799"/>
                </a:lnTo>
                <a:lnTo>
                  <a:pt x="256075" y="833532"/>
                </a:lnTo>
                <a:lnTo>
                  <a:pt x="298362" y="850121"/>
                </a:lnTo>
                <a:lnTo>
                  <a:pt x="342663" y="862300"/>
                </a:lnTo>
                <a:lnTo>
                  <a:pt x="388713" y="869803"/>
                </a:lnTo>
                <a:lnTo>
                  <a:pt x="436245" y="872362"/>
                </a:lnTo>
                <a:lnTo>
                  <a:pt x="483776" y="869803"/>
                </a:lnTo>
                <a:lnTo>
                  <a:pt x="529826" y="862300"/>
                </a:lnTo>
                <a:lnTo>
                  <a:pt x="574127" y="850121"/>
                </a:lnTo>
                <a:lnTo>
                  <a:pt x="616414" y="833532"/>
                </a:lnTo>
                <a:lnTo>
                  <a:pt x="656420" y="812799"/>
                </a:lnTo>
                <a:lnTo>
                  <a:pt x="693880" y="788189"/>
                </a:lnTo>
                <a:lnTo>
                  <a:pt x="728526" y="759967"/>
                </a:lnTo>
                <a:lnTo>
                  <a:pt x="760094" y="728399"/>
                </a:lnTo>
                <a:lnTo>
                  <a:pt x="788316" y="693753"/>
                </a:lnTo>
                <a:lnTo>
                  <a:pt x="812927" y="656293"/>
                </a:lnTo>
                <a:lnTo>
                  <a:pt x="833659" y="616287"/>
                </a:lnTo>
                <a:lnTo>
                  <a:pt x="850248" y="574000"/>
                </a:lnTo>
                <a:lnTo>
                  <a:pt x="862427" y="529699"/>
                </a:lnTo>
                <a:lnTo>
                  <a:pt x="869930" y="483649"/>
                </a:lnTo>
                <a:lnTo>
                  <a:pt x="872490" y="436117"/>
                </a:lnTo>
                <a:lnTo>
                  <a:pt x="869930" y="388610"/>
                </a:lnTo>
                <a:lnTo>
                  <a:pt x="862427" y="342581"/>
                </a:lnTo>
                <a:lnTo>
                  <a:pt x="850248" y="298297"/>
                </a:lnTo>
                <a:lnTo>
                  <a:pt x="833659" y="256025"/>
                </a:lnTo>
                <a:lnTo>
                  <a:pt x="812926" y="216031"/>
                </a:lnTo>
                <a:lnTo>
                  <a:pt x="788316" y="178582"/>
                </a:lnTo>
                <a:lnTo>
                  <a:pt x="760094" y="143943"/>
                </a:lnTo>
                <a:lnTo>
                  <a:pt x="728526" y="112382"/>
                </a:lnTo>
                <a:lnTo>
                  <a:pt x="693880" y="84165"/>
                </a:lnTo>
                <a:lnTo>
                  <a:pt x="656420" y="59558"/>
                </a:lnTo>
                <a:lnTo>
                  <a:pt x="616414" y="38827"/>
                </a:lnTo>
                <a:lnTo>
                  <a:pt x="574127" y="22240"/>
                </a:lnTo>
                <a:lnTo>
                  <a:pt x="529826" y="10062"/>
                </a:lnTo>
                <a:lnTo>
                  <a:pt x="483776" y="2559"/>
                </a:lnTo>
                <a:lnTo>
                  <a:pt x="436245" y="0"/>
                </a:lnTo>
                <a:close/>
              </a:path>
            </a:pathLst>
          </a:custGeom>
          <a:solidFill>
            <a:srgbClr val="FFAB40"/>
          </a:solidFill>
        </p:spPr>
        <p:txBody>
          <a:bodyPr wrap="square" lIns="0" tIns="0" rIns="0" bIns="0" rtlCol="0"/>
          <a:lstStyle/>
          <a:p>
            <a:endParaRPr/>
          </a:p>
        </p:txBody>
      </p:sp>
      <p:sp>
        <p:nvSpPr>
          <p:cNvPr id="4" name="object 4"/>
          <p:cNvSpPr/>
          <p:nvPr/>
        </p:nvSpPr>
        <p:spPr>
          <a:xfrm>
            <a:off x="3189858" y="1452244"/>
            <a:ext cx="872490" cy="872490"/>
          </a:xfrm>
          <a:custGeom>
            <a:avLst/>
            <a:gdLst/>
            <a:ahLst/>
            <a:cxnLst/>
            <a:rect l="l" t="t" r="r" b="b"/>
            <a:pathLst>
              <a:path w="872489" h="872489">
                <a:moveTo>
                  <a:pt x="436244" y="0"/>
                </a:moveTo>
                <a:lnTo>
                  <a:pt x="388713" y="2559"/>
                </a:lnTo>
                <a:lnTo>
                  <a:pt x="342663" y="10062"/>
                </a:lnTo>
                <a:lnTo>
                  <a:pt x="298362" y="22240"/>
                </a:lnTo>
                <a:lnTo>
                  <a:pt x="256075" y="38827"/>
                </a:lnTo>
                <a:lnTo>
                  <a:pt x="216069" y="59558"/>
                </a:lnTo>
                <a:lnTo>
                  <a:pt x="178609" y="84165"/>
                </a:lnTo>
                <a:lnTo>
                  <a:pt x="143963" y="112382"/>
                </a:lnTo>
                <a:lnTo>
                  <a:pt x="112395" y="143943"/>
                </a:lnTo>
                <a:lnTo>
                  <a:pt x="84173" y="178582"/>
                </a:lnTo>
                <a:lnTo>
                  <a:pt x="59562" y="216031"/>
                </a:lnTo>
                <a:lnTo>
                  <a:pt x="38830" y="256025"/>
                </a:lnTo>
                <a:lnTo>
                  <a:pt x="22241" y="298297"/>
                </a:lnTo>
                <a:lnTo>
                  <a:pt x="10062" y="342581"/>
                </a:lnTo>
                <a:lnTo>
                  <a:pt x="2559" y="388610"/>
                </a:lnTo>
                <a:lnTo>
                  <a:pt x="0" y="436117"/>
                </a:lnTo>
                <a:lnTo>
                  <a:pt x="2559" y="483649"/>
                </a:lnTo>
                <a:lnTo>
                  <a:pt x="10062" y="529699"/>
                </a:lnTo>
                <a:lnTo>
                  <a:pt x="22241" y="574000"/>
                </a:lnTo>
                <a:lnTo>
                  <a:pt x="38830" y="616287"/>
                </a:lnTo>
                <a:lnTo>
                  <a:pt x="59563" y="656293"/>
                </a:lnTo>
                <a:lnTo>
                  <a:pt x="84173" y="693753"/>
                </a:lnTo>
                <a:lnTo>
                  <a:pt x="112395" y="728399"/>
                </a:lnTo>
                <a:lnTo>
                  <a:pt x="143963" y="759967"/>
                </a:lnTo>
                <a:lnTo>
                  <a:pt x="178609" y="788189"/>
                </a:lnTo>
                <a:lnTo>
                  <a:pt x="216069" y="812799"/>
                </a:lnTo>
                <a:lnTo>
                  <a:pt x="256075" y="833532"/>
                </a:lnTo>
                <a:lnTo>
                  <a:pt x="298362" y="850121"/>
                </a:lnTo>
                <a:lnTo>
                  <a:pt x="342663" y="862300"/>
                </a:lnTo>
                <a:lnTo>
                  <a:pt x="388713" y="869803"/>
                </a:lnTo>
                <a:lnTo>
                  <a:pt x="436244" y="872362"/>
                </a:lnTo>
                <a:lnTo>
                  <a:pt x="483752" y="869803"/>
                </a:lnTo>
                <a:lnTo>
                  <a:pt x="529781" y="862300"/>
                </a:lnTo>
                <a:lnTo>
                  <a:pt x="574065" y="850121"/>
                </a:lnTo>
                <a:lnTo>
                  <a:pt x="616337" y="833532"/>
                </a:lnTo>
                <a:lnTo>
                  <a:pt x="656331" y="812799"/>
                </a:lnTo>
                <a:lnTo>
                  <a:pt x="693780" y="788189"/>
                </a:lnTo>
                <a:lnTo>
                  <a:pt x="728419" y="759967"/>
                </a:lnTo>
                <a:lnTo>
                  <a:pt x="759980" y="728399"/>
                </a:lnTo>
                <a:lnTo>
                  <a:pt x="788197" y="693753"/>
                </a:lnTo>
                <a:lnTo>
                  <a:pt x="812804" y="656293"/>
                </a:lnTo>
                <a:lnTo>
                  <a:pt x="833535" y="616287"/>
                </a:lnTo>
                <a:lnTo>
                  <a:pt x="850122" y="574000"/>
                </a:lnTo>
                <a:lnTo>
                  <a:pt x="862300" y="529699"/>
                </a:lnTo>
                <a:lnTo>
                  <a:pt x="869803" y="483649"/>
                </a:lnTo>
                <a:lnTo>
                  <a:pt x="872363" y="436117"/>
                </a:lnTo>
                <a:lnTo>
                  <a:pt x="869803" y="388610"/>
                </a:lnTo>
                <a:lnTo>
                  <a:pt x="862300" y="342581"/>
                </a:lnTo>
                <a:lnTo>
                  <a:pt x="850122" y="298297"/>
                </a:lnTo>
                <a:lnTo>
                  <a:pt x="833535" y="256025"/>
                </a:lnTo>
                <a:lnTo>
                  <a:pt x="812804" y="216031"/>
                </a:lnTo>
                <a:lnTo>
                  <a:pt x="788197" y="178582"/>
                </a:lnTo>
                <a:lnTo>
                  <a:pt x="759980" y="143943"/>
                </a:lnTo>
                <a:lnTo>
                  <a:pt x="728419" y="112382"/>
                </a:lnTo>
                <a:lnTo>
                  <a:pt x="693780" y="84165"/>
                </a:lnTo>
                <a:lnTo>
                  <a:pt x="656331" y="59558"/>
                </a:lnTo>
                <a:lnTo>
                  <a:pt x="616337" y="38827"/>
                </a:lnTo>
                <a:lnTo>
                  <a:pt x="574065" y="22240"/>
                </a:lnTo>
                <a:lnTo>
                  <a:pt x="529781" y="10062"/>
                </a:lnTo>
                <a:lnTo>
                  <a:pt x="483752" y="2559"/>
                </a:lnTo>
                <a:lnTo>
                  <a:pt x="436244" y="0"/>
                </a:lnTo>
                <a:close/>
              </a:path>
            </a:pathLst>
          </a:custGeom>
          <a:solidFill>
            <a:srgbClr val="FFAB40"/>
          </a:solidFill>
        </p:spPr>
        <p:txBody>
          <a:bodyPr wrap="square" lIns="0" tIns="0" rIns="0" bIns="0" rtlCol="0"/>
          <a:lstStyle/>
          <a:p>
            <a:endParaRPr/>
          </a:p>
        </p:txBody>
      </p:sp>
      <p:sp>
        <p:nvSpPr>
          <p:cNvPr id="5" name="object 5"/>
          <p:cNvSpPr/>
          <p:nvPr/>
        </p:nvSpPr>
        <p:spPr>
          <a:xfrm>
            <a:off x="6973569" y="1452244"/>
            <a:ext cx="872490" cy="872490"/>
          </a:xfrm>
          <a:custGeom>
            <a:avLst/>
            <a:gdLst/>
            <a:ahLst/>
            <a:cxnLst/>
            <a:rect l="l" t="t" r="r" b="b"/>
            <a:pathLst>
              <a:path w="872490" h="872489">
                <a:moveTo>
                  <a:pt x="436245" y="0"/>
                </a:moveTo>
                <a:lnTo>
                  <a:pt x="388713" y="2559"/>
                </a:lnTo>
                <a:lnTo>
                  <a:pt x="342663" y="10062"/>
                </a:lnTo>
                <a:lnTo>
                  <a:pt x="298362" y="22240"/>
                </a:lnTo>
                <a:lnTo>
                  <a:pt x="256075" y="38827"/>
                </a:lnTo>
                <a:lnTo>
                  <a:pt x="216069" y="59558"/>
                </a:lnTo>
                <a:lnTo>
                  <a:pt x="178609" y="84165"/>
                </a:lnTo>
                <a:lnTo>
                  <a:pt x="143963" y="112382"/>
                </a:lnTo>
                <a:lnTo>
                  <a:pt x="112395" y="143943"/>
                </a:lnTo>
                <a:lnTo>
                  <a:pt x="84173" y="178582"/>
                </a:lnTo>
                <a:lnTo>
                  <a:pt x="59563" y="216031"/>
                </a:lnTo>
                <a:lnTo>
                  <a:pt x="38830" y="256025"/>
                </a:lnTo>
                <a:lnTo>
                  <a:pt x="22241" y="298297"/>
                </a:lnTo>
                <a:lnTo>
                  <a:pt x="10062" y="342581"/>
                </a:lnTo>
                <a:lnTo>
                  <a:pt x="2559" y="388610"/>
                </a:lnTo>
                <a:lnTo>
                  <a:pt x="0" y="436117"/>
                </a:lnTo>
                <a:lnTo>
                  <a:pt x="2559" y="483649"/>
                </a:lnTo>
                <a:lnTo>
                  <a:pt x="10062" y="529699"/>
                </a:lnTo>
                <a:lnTo>
                  <a:pt x="22241" y="574000"/>
                </a:lnTo>
                <a:lnTo>
                  <a:pt x="38830" y="616287"/>
                </a:lnTo>
                <a:lnTo>
                  <a:pt x="59562" y="656293"/>
                </a:lnTo>
                <a:lnTo>
                  <a:pt x="84173" y="693753"/>
                </a:lnTo>
                <a:lnTo>
                  <a:pt x="112395" y="728399"/>
                </a:lnTo>
                <a:lnTo>
                  <a:pt x="143963" y="759967"/>
                </a:lnTo>
                <a:lnTo>
                  <a:pt x="178609" y="788189"/>
                </a:lnTo>
                <a:lnTo>
                  <a:pt x="216069" y="812799"/>
                </a:lnTo>
                <a:lnTo>
                  <a:pt x="256075" y="833532"/>
                </a:lnTo>
                <a:lnTo>
                  <a:pt x="298362" y="850121"/>
                </a:lnTo>
                <a:lnTo>
                  <a:pt x="342663" y="862300"/>
                </a:lnTo>
                <a:lnTo>
                  <a:pt x="388713" y="869803"/>
                </a:lnTo>
                <a:lnTo>
                  <a:pt x="436245" y="872362"/>
                </a:lnTo>
                <a:lnTo>
                  <a:pt x="483776" y="869803"/>
                </a:lnTo>
                <a:lnTo>
                  <a:pt x="529826" y="862300"/>
                </a:lnTo>
                <a:lnTo>
                  <a:pt x="574127" y="850121"/>
                </a:lnTo>
                <a:lnTo>
                  <a:pt x="616414" y="833532"/>
                </a:lnTo>
                <a:lnTo>
                  <a:pt x="656420" y="812799"/>
                </a:lnTo>
                <a:lnTo>
                  <a:pt x="693880" y="788189"/>
                </a:lnTo>
                <a:lnTo>
                  <a:pt x="728526" y="759967"/>
                </a:lnTo>
                <a:lnTo>
                  <a:pt x="760094" y="728399"/>
                </a:lnTo>
                <a:lnTo>
                  <a:pt x="788316" y="693753"/>
                </a:lnTo>
                <a:lnTo>
                  <a:pt x="812926" y="656293"/>
                </a:lnTo>
                <a:lnTo>
                  <a:pt x="833659" y="616287"/>
                </a:lnTo>
                <a:lnTo>
                  <a:pt x="850248" y="574000"/>
                </a:lnTo>
                <a:lnTo>
                  <a:pt x="862427" y="529699"/>
                </a:lnTo>
                <a:lnTo>
                  <a:pt x="869930" y="483649"/>
                </a:lnTo>
                <a:lnTo>
                  <a:pt x="872489" y="436117"/>
                </a:lnTo>
                <a:lnTo>
                  <a:pt x="869930" y="388610"/>
                </a:lnTo>
                <a:lnTo>
                  <a:pt x="862427" y="342581"/>
                </a:lnTo>
                <a:lnTo>
                  <a:pt x="850248" y="298297"/>
                </a:lnTo>
                <a:lnTo>
                  <a:pt x="833659" y="256025"/>
                </a:lnTo>
                <a:lnTo>
                  <a:pt x="812926" y="216031"/>
                </a:lnTo>
                <a:lnTo>
                  <a:pt x="788316" y="178582"/>
                </a:lnTo>
                <a:lnTo>
                  <a:pt x="760094" y="143943"/>
                </a:lnTo>
                <a:lnTo>
                  <a:pt x="728526" y="112382"/>
                </a:lnTo>
                <a:lnTo>
                  <a:pt x="693880" y="84165"/>
                </a:lnTo>
                <a:lnTo>
                  <a:pt x="656420" y="59558"/>
                </a:lnTo>
                <a:lnTo>
                  <a:pt x="616414" y="38827"/>
                </a:lnTo>
                <a:lnTo>
                  <a:pt x="574127" y="22240"/>
                </a:lnTo>
                <a:lnTo>
                  <a:pt x="529826" y="10062"/>
                </a:lnTo>
                <a:lnTo>
                  <a:pt x="483776" y="2559"/>
                </a:lnTo>
                <a:lnTo>
                  <a:pt x="436245" y="0"/>
                </a:lnTo>
                <a:close/>
              </a:path>
            </a:pathLst>
          </a:custGeom>
          <a:solidFill>
            <a:srgbClr val="FFAB40"/>
          </a:solidFill>
        </p:spPr>
        <p:txBody>
          <a:bodyPr wrap="square" lIns="0" tIns="0" rIns="0" bIns="0" rtlCol="0"/>
          <a:lstStyle/>
          <a:p>
            <a:endParaRPr/>
          </a:p>
        </p:txBody>
      </p:sp>
      <p:sp>
        <p:nvSpPr>
          <p:cNvPr id="6" name="object 6"/>
          <p:cNvSpPr/>
          <p:nvPr/>
        </p:nvSpPr>
        <p:spPr>
          <a:xfrm>
            <a:off x="5081778" y="1452244"/>
            <a:ext cx="872490" cy="872490"/>
          </a:xfrm>
          <a:custGeom>
            <a:avLst/>
            <a:gdLst/>
            <a:ahLst/>
            <a:cxnLst/>
            <a:rect l="l" t="t" r="r" b="b"/>
            <a:pathLst>
              <a:path w="872489" h="872489">
                <a:moveTo>
                  <a:pt x="436118" y="0"/>
                </a:moveTo>
                <a:lnTo>
                  <a:pt x="388588" y="2559"/>
                </a:lnTo>
                <a:lnTo>
                  <a:pt x="342543" y="10062"/>
                </a:lnTo>
                <a:lnTo>
                  <a:pt x="298248" y="22240"/>
                </a:lnTo>
                <a:lnTo>
                  <a:pt x="255970" y="38827"/>
                </a:lnTo>
                <a:lnTo>
                  <a:pt x="215975" y="59558"/>
                </a:lnTo>
                <a:lnTo>
                  <a:pt x="178527" y="84165"/>
                </a:lnTo>
                <a:lnTo>
                  <a:pt x="143893" y="112382"/>
                </a:lnTo>
                <a:lnTo>
                  <a:pt x="112338" y="143943"/>
                </a:lnTo>
                <a:lnTo>
                  <a:pt x="84128" y="178582"/>
                </a:lnTo>
                <a:lnTo>
                  <a:pt x="59530" y="216031"/>
                </a:lnTo>
                <a:lnTo>
                  <a:pt x="38807" y="256025"/>
                </a:lnTo>
                <a:lnTo>
                  <a:pt x="22228" y="298297"/>
                </a:lnTo>
                <a:lnTo>
                  <a:pt x="10056" y="342581"/>
                </a:lnTo>
                <a:lnTo>
                  <a:pt x="2558" y="388610"/>
                </a:lnTo>
                <a:lnTo>
                  <a:pt x="0" y="436117"/>
                </a:lnTo>
                <a:lnTo>
                  <a:pt x="2558" y="483649"/>
                </a:lnTo>
                <a:lnTo>
                  <a:pt x="10056" y="529699"/>
                </a:lnTo>
                <a:lnTo>
                  <a:pt x="22228" y="574000"/>
                </a:lnTo>
                <a:lnTo>
                  <a:pt x="38807" y="616287"/>
                </a:lnTo>
                <a:lnTo>
                  <a:pt x="59530" y="656293"/>
                </a:lnTo>
                <a:lnTo>
                  <a:pt x="84128" y="693753"/>
                </a:lnTo>
                <a:lnTo>
                  <a:pt x="112338" y="728399"/>
                </a:lnTo>
                <a:lnTo>
                  <a:pt x="143893" y="759967"/>
                </a:lnTo>
                <a:lnTo>
                  <a:pt x="178527" y="788189"/>
                </a:lnTo>
                <a:lnTo>
                  <a:pt x="215975" y="812799"/>
                </a:lnTo>
                <a:lnTo>
                  <a:pt x="255970" y="833532"/>
                </a:lnTo>
                <a:lnTo>
                  <a:pt x="298248" y="850121"/>
                </a:lnTo>
                <a:lnTo>
                  <a:pt x="342543" y="862300"/>
                </a:lnTo>
                <a:lnTo>
                  <a:pt x="388588" y="869803"/>
                </a:lnTo>
                <a:lnTo>
                  <a:pt x="436118" y="872362"/>
                </a:lnTo>
                <a:lnTo>
                  <a:pt x="483649" y="869803"/>
                </a:lnTo>
                <a:lnTo>
                  <a:pt x="529699" y="862300"/>
                </a:lnTo>
                <a:lnTo>
                  <a:pt x="574000" y="850121"/>
                </a:lnTo>
                <a:lnTo>
                  <a:pt x="616287" y="833532"/>
                </a:lnTo>
                <a:lnTo>
                  <a:pt x="656293" y="812799"/>
                </a:lnTo>
                <a:lnTo>
                  <a:pt x="693753" y="788189"/>
                </a:lnTo>
                <a:lnTo>
                  <a:pt x="728399" y="759967"/>
                </a:lnTo>
                <a:lnTo>
                  <a:pt x="759967" y="728399"/>
                </a:lnTo>
                <a:lnTo>
                  <a:pt x="788189" y="693753"/>
                </a:lnTo>
                <a:lnTo>
                  <a:pt x="812800" y="656293"/>
                </a:lnTo>
                <a:lnTo>
                  <a:pt x="833532" y="616287"/>
                </a:lnTo>
                <a:lnTo>
                  <a:pt x="850121" y="574000"/>
                </a:lnTo>
                <a:lnTo>
                  <a:pt x="862300" y="529699"/>
                </a:lnTo>
                <a:lnTo>
                  <a:pt x="869803" y="483649"/>
                </a:lnTo>
                <a:lnTo>
                  <a:pt x="872363" y="436117"/>
                </a:lnTo>
                <a:lnTo>
                  <a:pt x="869803" y="388610"/>
                </a:lnTo>
                <a:lnTo>
                  <a:pt x="862300" y="342581"/>
                </a:lnTo>
                <a:lnTo>
                  <a:pt x="850121" y="298297"/>
                </a:lnTo>
                <a:lnTo>
                  <a:pt x="833532" y="256025"/>
                </a:lnTo>
                <a:lnTo>
                  <a:pt x="812800" y="216031"/>
                </a:lnTo>
                <a:lnTo>
                  <a:pt x="788189" y="178582"/>
                </a:lnTo>
                <a:lnTo>
                  <a:pt x="759967" y="143943"/>
                </a:lnTo>
                <a:lnTo>
                  <a:pt x="728399" y="112382"/>
                </a:lnTo>
                <a:lnTo>
                  <a:pt x="693753" y="84165"/>
                </a:lnTo>
                <a:lnTo>
                  <a:pt x="656293" y="59558"/>
                </a:lnTo>
                <a:lnTo>
                  <a:pt x="616287" y="38827"/>
                </a:lnTo>
                <a:lnTo>
                  <a:pt x="574000" y="22240"/>
                </a:lnTo>
                <a:lnTo>
                  <a:pt x="529699" y="10062"/>
                </a:lnTo>
                <a:lnTo>
                  <a:pt x="483649" y="2559"/>
                </a:lnTo>
                <a:lnTo>
                  <a:pt x="436118" y="0"/>
                </a:lnTo>
                <a:close/>
              </a:path>
            </a:pathLst>
          </a:custGeom>
          <a:solidFill>
            <a:srgbClr val="FFAB40"/>
          </a:solidFill>
        </p:spPr>
        <p:txBody>
          <a:bodyPr wrap="square" lIns="0" tIns="0" rIns="0" bIns="0" rtlCol="0"/>
          <a:lstStyle/>
          <a:p>
            <a:endParaRPr/>
          </a:p>
        </p:txBody>
      </p:sp>
      <p:grpSp>
        <p:nvGrpSpPr>
          <p:cNvPr id="7" name="object 7"/>
          <p:cNvGrpSpPr/>
          <p:nvPr/>
        </p:nvGrpSpPr>
        <p:grpSpPr>
          <a:xfrm>
            <a:off x="327659" y="964691"/>
            <a:ext cx="2882265" cy="123825"/>
            <a:chOff x="327659" y="964691"/>
            <a:chExt cx="2882265" cy="123825"/>
          </a:xfrm>
        </p:grpSpPr>
        <p:pic>
          <p:nvPicPr>
            <p:cNvPr id="8" name="object 8"/>
            <p:cNvPicPr/>
            <p:nvPr/>
          </p:nvPicPr>
          <p:blipFill>
            <a:blip r:embed="rId3" cstate="print"/>
            <a:stretch>
              <a:fillRect/>
            </a:stretch>
          </p:blipFill>
          <p:spPr>
            <a:xfrm>
              <a:off x="327659" y="964691"/>
              <a:ext cx="2881884" cy="123444"/>
            </a:xfrm>
            <a:prstGeom prst="rect">
              <a:avLst/>
            </a:prstGeom>
          </p:spPr>
        </p:pic>
        <p:sp>
          <p:nvSpPr>
            <p:cNvPr id="9" name="object 9"/>
            <p:cNvSpPr/>
            <p:nvPr/>
          </p:nvSpPr>
          <p:spPr>
            <a:xfrm>
              <a:off x="386867" y="1009776"/>
              <a:ext cx="2763520" cy="0"/>
            </a:xfrm>
            <a:custGeom>
              <a:avLst/>
              <a:gdLst/>
              <a:ahLst/>
              <a:cxnLst/>
              <a:rect l="l" t="t" r="r" b="b"/>
              <a:pathLst>
                <a:path w="2763520">
                  <a:moveTo>
                    <a:pt x="0" y="0"/>
                  </a:moveTo>
                  <a:lnTo>
                    <a:pt x="2762986" y="0"/>
                  </a:lnTo>
                </a:path>
              </a:pathLst>
            </a:custGeom>
            <a:ln w="9525">
              <a:solidFill>
                <a:srgbClr val="FFAB40"/>
              </a:solidFill>
            </a:ln>
          </p:spPr>
          <p:txBody>
            <a:bodyPr wrap="square" lIns="0" tIns="0" rIns="0" bIns="0" rtlCol="0"/>
            <a:lstStyle/>
            <a:p>
              <a:endParaRPr/>
            </a:p>
          </p:txBody>
        </p:sp>
      </p:grpSp>
      <p:sp>
        <p:nvSpPr>
          <p:cNvPr id="10" name="object 10"/>
          <p:cNvSpPr txBox="1">
            <a:spLocks noGrp="1"/>
          </p:cNvSpPr>
          <p:nvPr>
            <p:ph type="title"/>
          </p:nvPr>
        </p:nvSpPr>
        <p:spPr>
          <a:xfrm>
            <a:off x="373481" y="285750"/>
            <a:ext cx="2696210" cy="671830"/>
          </a:xfrm>
          <a:prstGeom prst="rect">
            <a:avLst/>
          </a:prstGeom>
        </p:spPr>
        <p:txBody>
          <a:bodyPr vert="horz" wrap="square" lIns="0" tIns="12700" rIns="0" bIns="0" rtlCol="0">
            <a:spAutoFit/>
          </a:bodyPr>
          <a:lstStyle/>
          <a:p>
            <a:pPr marL="12700">
              <a:lnSpc>
                <a:spcPct val="100000"/>
              </a:lnSpc>
              <a:spcBef>
                <a:spcPts val="100"/>
              </a:spcBef>
            </a:pPr>
            <a:r>
              <a:rPr spc="-15" dirty="0"/>
              <a:t>ONS</a:t>
            </a:r>
            <a:r>
              <a:rPr spc="-30" dirty="0"/>
              <a:t>K</a:t>
            </a:r>
            <a:r>
              <a:rPr spc="-195" dirty="0"/>
              <a:t>R</a:t>
            </a:r>
            <a:r>
              <a:rPr spc="-175" dirty="0"/>
              <a:t>E</a:t>
            </a:r>
            <a:r>
              <a:rPr spc="-114" dirty="0"/>
              <a:t>EN</a:t>
            </a:r>
            <a:r>
              <a:rPr spc="-185" dirty="0"/>
              <a:t> </a:t>
            </a:r>
            <a:r>
              <a:rPr spc="-105" dirty="0"/>
              <a:t>MEDIA</a:t>
            </a:r>
          </a:p>
          <a:p>
            <a:pPr marL="12700">
              <a:lnSpc>
                <a:spcPct val="100000"/>
              </a:lnSpc>
              <a:spcBef>
                <a:spcPts val="45"/>
              </a:spcBef>
            </a:pPr>
            <a:r>
              <a:rPr sz="1800" spc="-45" dirty="0"/>
              <a:t>KEY</a:t>
            </a:r>
            <a:r>
              <a:rPr sz="1800" spc="-145" dirty="0"/>
              <a:t> </a:t>
            </a:r>
            <a:r>
              <a:rPr sz="1800" spc="-35" dirty="0"/>
              <a:t>FEA</a:t>
            </a:r>
            <a:r>
              <a:rPr sz="1800" spc="-45" dirty="0"/>
              <a:t>T</a:t>
            </a:r>
            <a:r>
              <a:rPr sz="1800" spc="-50" dirty="0"/>
              <a:t>U</a:t>
            </a:r>
            <a:r>
              <a:rPr sz="1800" spc="-100" dirty="0"/>
              <a:t>RES</a:t>
            </a:r>
            <a:endParaRPr sz="1800"/>
          </a:p>
        </p:txBody>
      </p:sp>
      <p:sp>
        <p:nvSpPr>
          <p:cNvPr id="11" name="object 11"/>
          <p:cNvSpPr txBox="1"/>
          <p:nvPr/>
        </p:nvSpPr>
        <p:spPr>
          <a:xfrm>
            <a:off x="926083" y="2410459"/>
            <a:ext cx="1471930" cy="1938351"/>
          </a:xfrm>
          <a:prstGeom prst="rect">
            <a:avLst/>
          </a:prstGeom>
        </p:spPr>
        <p:txBody>
          <a:bodyPr vert="horz" wrap="square" lIns="0" tIns="12065" rIns="0" bIns="0" rtlCol="0">
            <a:spAutoFit/>
          </a:bodyPr>
          <a:lstStyle/>
          <a:p>
            <a:pPr marL="144145" algn="ctr">
              <a:lnSpc>
                <a:spcPct val="100000"/>
              </a:lnSpc>
              <a:spcBef>
                <a:spcPts val="95"/>
              </a:spcBef>
            </a:pPr>
            <a:r>
              <a:rPr sz="1600" b="1" spc="5" dirty="0">
                <a:solidFill>
                  <a:srgbClr val="FFFFFF"/>
                </a:solidFill>
                <a:latin typeface="Tahoma"/>
                <a:cs typeface="Tahoma"/>
              </a:rPr>
              <a:t>Interactive</a:t>
            </a:r>
            <a:endParaRPr sz="1600" dirty="0">
              <a:latin typeface="Tahoma"/>
              <a:cs typeface="Tahoma"/>
            </a:endParaRPr>
          </a:p>
          <a:p>
            <a:pPr marL="143510" algn="ctr">
              <a:lnSpc>
                <a:spcPct val="100000"/>
              </a:lnSpc>
            </a:pPr>
            <a:r>
              <a:rPr sz="1600" b="1" spc="35" dirty="0">
                <a:solidFill>
                  <a:srgbClr val="FFFFFF"/>
                </a:solidFill>
                <a:latin typeface="Tahoma"/>
                <a:cs typeface="Tahoma"/>
              </a:rPr>
              <a:t>Screens</a:t>
            </a:r>
            <a:endParaRPr sz="1600" dirty="0">
              <a:latin typeface="Tahoma"/>
              <a:cs typeface="Tahoma"/>
            </a:endParaRPr>
          </a:p>
          <a:p>
            <a:pPr marL="12700" marR="5080">
              <a:lnSpc>
                <a:spcPct val="100000"/>
              </a:lnSpc>
              <a:spcBef>
                <a:spcPts val="1110"/>
              </a:spcBef>
            </a:pPr>
            <a:r>
              <a:rPr lang="en-US" sz="1200" spc="25" dirty="0">
                <a:solidFill>
                  <a:srgbClr val="FFFFFF"/>
                </a:solidFill>
                <a:latin typeface="Lucida Sans Unicode"/>
                <a:cs typeface="Lucida Sans Unicode"/>
              </a:rPr>
              <a:t>Strategically placed interactive digital screens captivate shoppers with vibrant visuals and engaging content.</a:t>
            </a:r>
            <a:endParaRPr sz="1200" spc="25" dirty="0">
              <a:solidFill>
                <a:srgbClr val="FFFFFF"/>
              </a:solidFill>
              <a:latin typeface="Lucida Sans Unicode"/>
              <a:cs typeface="Lucida Sans Unicode"/>
            </a:endParaRPr>
          </a:p>
        </p:txBody>
      </p:sp>
      <p:sp>
        <p:nvSpPr>
          <p:cNvPr id="12" name="object 12"/>
          <p:cNvSpPr txBox="1"/>
          <p:nvPr/>
        </p:nvSpPr>
        <p:spPr>
          <a:xfrm>
            <a:off x="2881122" y="2410459"/>
            <a:ext cx="1491615" cy="2677015"/>
          </a:xfrm>
          <a:prstGeom prst="rect">
            <a:avLst/>
          </a:prstGeom>
        </p:spPr>
        <p:txBody>
          <a:bodyPr vert="horz" wrap="square" lIns="0" tIns="12065" rIns="0" bIns="0" rtlCol="0">
            <a:spAutoFit/>
          </a:bodyPr>
          <a:lstStyle/>
          <a:p>
            <a:pPr algn="ctr">
              <a:lnSpc>
                <a:spcPct val="100000"/>
              </a:lnSpc>
              <a:spcBef>
                <a:spcPts val="95"/>
              </a:spcBef>
            </a:pPr>
            <a:r>
              <a:rPr sz="1600" b="1" spc="40" dirty="0">
                <a:solidFill>
                  <a:srgbClr val="FFFFFF"/>
                </a:solidFill>
                <a:latin typeface="Tahoma"/>
                <a:cs typeface="Tahoma"/>
              </a:rPr>
              <a:t>Content</a:t>
            </a:r>
            <a:endParaRPr sz="1600" dirty="0">
              <a:latin typeface="Tahoma"/>
              <a:cs typeface="Tahoma"/>
            </a:endParaRPr>
          </a:p>
          <a:p>
            <a:pPr algn="ctr">
              <a:lnSpc>
                <a:spcPct val="100000"/>
              </a:lnSpc>
            </a:pPr>
            <a:r>
              <a:rPr sz="1600" b="1" spc="65" dirty="0">
                <a:solidFill>
                  <a:srgbClr val="FFFFFF"/>
                </a:solidFill>
                <a:latin typeface="Tahoma"/>
                <a:cs typeface="Tahoma"/>
              </a:rPr>
              <a:t>Management</a:t>
            </a:r>
            <a:endParaRPr sz="1600" dirty="0">
              <a:latin typeface="Tahoma"/>
              <a:cs typeface="Tahoma"/>
            </a:endParaRPr>
          </a:p>
          <a:p>
            <a:pPr marL="12700" marR="5080">
              <a:lnSpc>
                <a:spcPct val="100000"/>
              </a:lnSpc>
              <a:spcBef>
                <a:spcPts val="1110"/>
              </a:spcBef>
            </a:pPr>
            <a:r>
              <a:rPr lang="en-US" sz="1200" dirty="0">
                <a:solidFill>
                  <a:srgbClr val="FFFFFF"/>
                </a:solidFill>
                <a:latin typeface="Lucida Sans Unicode"/>
                <a:cs typeface="Lucida Sans Unicode"/>
              </a:rPr>
              <a:t>Real-time content updates allow brands to dynamically showcase promotions, new products, and special offers, tailored to the time of day or customer behavior.</a:t>
            </a:r>
            <a:endParaRPr sz="1200" dirty="0">
              <a:solidFill>
                <a:srgbClr val="FFFFFF"/>
              </a:solidFill>
              <a:latin typeface="Lucida Sans Unicode"/>
              <a:cs typeface="Lucida Sans Unicode"/>
            </a:endParaRPr>
          </a:p>
        </p:txBody>
      </p:sp>
      <p:sp>
        <p:nvSpPr>
          <p:cNvPr id="13" name="object 13"/>
          <p:cNvSpPr txBox="1"/>
          <p:nvPr/>
        </p:nvSpPr>
        <p:spPr>
          <a:xfrm>
            <a:off x="4924805" y="2410459"/>
            <a:ext cx="1396365" cy="2651367"/>
          </a:xfrm>
          <a:prstGeom prst="rect">
            <a:avLst/>
          </a:prstGeom>
        </p:spPr>
        <p:txBody>
          <a:bodyPr vert="horz" wrap="square" lIns="0" tIns="12065" rIns="0" bIns="0" rtlCol="0">
            <a:spAutoFit/>
          </a:bodyPr>
          <a:lstStyle/>
          <a:p>
            <a:pPr marR="200660" algn="ctr">
              <a:lnSpc>
                <a:spcPct val="100000"/>
              </a:lnSpc>
              <a:spcBef>
                <a:spcPts val="95"/>
              </a:spcBef>
            </a:pPr>
            <a:r>
              <a:rPr sz="1600" b="1" spc="20" dirty="0">
                <a:solidFill>
                  <a:srgbClr val="FFFFFF"/>
                </a:solidFill>
                <a:latin typeface="Tahoma"/>
                <a:cs typeface="Tahoma"/>
              </a:rPr>
              <a:t>Prime</a:t>
            </a:r>
            <a:endParaRPr sz="1600" dirty="0">
              <a:latin typeface="Tahoma"/>
              <a:cs typeface="Tahoma"/>
            </a:endParaRPr>
          </a:p>
          <a:p>
            <a:pPr marR="199390" algn="ctr">
              <a:lnSpc>
                <a:spcPct val="100000"/>
              </a:lnSpc>
            </a:pPr>
            <a:r>
              <a:rPr sz="1600" b="1" spc="25" dirty="0">
                <a:solidFill>
                  <a:srgbClr val="FFFFFF"/>
                </a:solidFill>
                <a:latin typeface="Tahoma"/>
                <a:cs typeface="Tahoma"/>
              </a:rPr>
              <a:t>Locations</a:t>
            </a:r>
            <a:endParaRPr sz="1600" dirty="0">
              <a:latin typeface="Tahoma"/>
              <a:cs typeface="Tahoma"/>
            </a:endParaRPr>
          </a:p>
          <a:p>
            <a:pPr marL="12700">
              <a:lnSpc>
                <a:spcPct val="100000"/>
              </a:lnSpc>
              <a:spcBef>
                <a:spcPts val="905"/>
              </a:spcBef>
            </a:pPr>
            <a:r>
              <a:rPr lang="en-US" sz="1200" spc="130" dirty="0" err="1">
                <a:solidFill>
                  <a:srgbClr val="FFFFFF"/>
                </a:solidFill>
                <a:latin typeface="Lucida Sans Unicode"/>
                <a:cs typeface="Lucida Sans Unicode"/>
              </a:rPr>
              <a:t>ONSKREEN</a:t>
            </a:r>
            <a:r>
              <a:rPr lang="en-US" sz="1200" spc="130" dirty="0">
                <a:solidFill>
                  <a:srgbClr val="FFFFFF"/>
                </a:solidFill>
                <a:latin typeface="Lucida Sans Unicode"/>
                <a:cs typeface="Lucida Sans Unicode"/>
              </a:rPr>
              <a:t> identifies the high-traffic areas in supermarkets to maximize visibility, sales,  and return on investment.</a:t>
            </a:r>
          </a:p>
          <a:p>
            <a:pPr marL="12700" marR="5080">
              <a:lnSpc>
                <a:spcPct val="100000"/>
              </a:lnSpc>
              <a:spcBef>
                <a:spcPts val="5"/>
              </a:spcBef>
            </a:pPr>
            <a:endParaRPr sz="1200" dirty="0">
              <a:latin typeface="Lucida Sans Unicode"/>
              <a:cs typeface="Lucida Sans Unicode"/>
            </a:endParaRPr>
          </a:p>
        </p:txBody>
      </p:sp>
      <p:sp>
        <p:nvSpPr>
          <p:cNvPr id="14" name="object 14"/>
          <p:cNvSpPr txBox="1"/>
          <p:nvPr/>
        </p:nvSpPr>
        <p:spPr>
          <a:xfrm>
            <a:off x="6748398" y="2410459"/>
            <a:ext cx="1508760" cy="2091689"/>
          </a:xfrm>
          <a:prstGeom prst="rect">
            <a:avLst/>
          </a:prstGeom>
        </p:spPr>
        <p:txBody>
          <a:bodyPr vert="horz" wrap="square" lIns="0" tIns="12065" rIns="0" bIns="0" rtlCol="0">
            <a:spAutoFit/>
          </a:bodyPr>
          <a:lstStyle/>
          <a:p>
            <a:pPr marL="15875">
              <a:lnSpc>
                <a:spcPct val="100000"/>
              </a:lnSpc>
              <a:spcBef>
                <a:spcPts val="95"/>
              </a:spcBef>
            </a:pPr>
            <a:r>
              <a:rPr sz="1600" b="1" spc="25" dirty="0">
                <a:solidFill>
                  <a:srgbClr val="FFFFFF"/>
                </a:solidFill>
                <a:latin typeface="Tahoma"/>
                <a:cs typeface="Tahoma"/>
              </a:rPr>
              <a:t>Promotional</a:t>
            </a:r>
            <a:endParaRPr sz="1600" dirty="0">
              <a:latin typeface="Tahoma"/>
              <a:cs typeface="Tahoma"/>
            </a:endParaRPr>
          </a:p>
          <a:p>
            <a:pPr marL="48260">
              <a:lnSpc>
                <a:spcPct val="100000"/>
              </a:lnSpc>
            </a:pPr>
            <a:r>
              <a:rPr sz="1600" b="1" spc="85" dirty="0">
                <a:solidFill>
                  <a:srgbClr val="FFFFFF"/>
                </a:solidFill>
                <a:latin typeface="Tahoma"/>
                <a:cs typeface="Tahoma"/>
              </a:rPr>
              <a:t>Campaigns</a:t>
            </a:r>
            <a:endParaRPr sz="1600" dirty="0">
              <a:latin typeface="Tahoma"/>
              <a:cs typeface="Tahoma"/>
            </a:endParaRPr>
          </a:p>
          <a:p>
            <a:pPr marL="12700" marR="5080">
              <a:lnSpc>
                <a:spcPct val="100000"/>
              </a:lnSpc>
              <a:spcBef>
                <a:spcPts val="905"/>
              </a:spcBef>
            </a:pPr>
            <a:r>
              <a:rPr sz="1200" spc="35" dirty="0">
                <a:solidFill>
                  <a:srgbClr val="FFFFFF"/>
                </a:solidFill>
                <a:latin typeface="Lucida Sans Unicode"/>
                <a:cs typeface="Lucida Sans Unicode"/>
              </a:rPr>
              <a:t>Brands </a:t>
            </a:r>
            <a:r>
              <a:rPr sz="1200" spc="95" dirty="0">
                <a:solidFill>
                  <a:srgbClr val="FFFFFF"/>
                </a:solidFill>
                <a:latin typeface="Lucida Sans Unicode"/>
                <a:cs typeface="Lucida Sans Unicode"/>
              </a:rPr>
              <a:t>can </a:t>
            </a:r>
            <a:r>
              <a:rPr sz="1200" spc="55" dirty="0">
                <a:solidFill>
                  <a:srgbClr val="FFFFFF"/>
                </a:solidFill>
                <a:latin typeface="Lucida Sans Unicode"/>
                <a:cs typeface="Lucida Sans Unicode"/>
              </a:rPr>
              <a:t>create </a:t>
            </a:r>
            <a:r>
              <a:rPr sz="1200" spc="-365" dirty="0">
                <a:solidFill>
                  <a:srgbClr val="FFFFFF"/>
                </a:solidFill>
                <a:latin typeface="Lucida Sans Unicode"/>
                <a:cs typeface="Lucida Sans Unicode"/>
              </a:rPr>
              <a:t> </a:t>
            </a:r>
            <a:r>
              <a:rPr sz="1200" spc="75" dirty="0">
                <a:solidFill>
                  <a:srgbClr val="FFFFFF"/>
                </a:solidFill>
                <a:latin typeface="Lucida Sans Unicode"/>
                <a:cs typeface="Lucida Sans Unicode"/>
              </a:rPr>
              <a:t>and </a:t>
            </a:r>
            <a:r>
              <a:rPr sz="1200" spc="95" dirty="0">
                <a:solidFill>
                  <a:srgbClr val="FFFFFF"/>
                </a:solidFill>
                <a:latin typeface="Lucida Sans Unicode"/>
                <a:cs typeface="Lucida Sans Unicode"/>
              </a:rPr>
              <a:t>manage </a:t>
            </a:r>
            <a:r>
              <a:rPr sz="1200" spc="100" dirty="0">
                <a:solidFill>
                  <a:srgbClr val="FFFFFF"/>
                </a:solidFill>
                <a:latin typeface="Lucida Sans Unicode"/>
                <a:cs typeface="Lucida Sans Unicode"/>
              </a:rPr>
              <a:t> </a:t>
            </a:r>
            <a:r>
              <a:rPr sz="1200" spc="40" dirty="0">
                <a:solidFill>
                  <a:srgbClr val="FFFFFF"/>
                </a:solidFill>
                <a:latin typeface="Lucida Sans Unicode"/>
                <a:cs typeface="Lucida Sans Unicode"/>
              </a:rPr>
              <a:t>targeted </a:t>
            </a:r>
            <a:r>
              <a:rPr sz="1200" spc="45" dirty="0">
                <a:solidFill>
                  <a:srgbClr val="FFFFFF"/>
                </a:solidFill>
                <a:latin typeface="Lucida Sans Unicode"/>
                <a:cs typeface="Lucida Sans Unicode"/>
              </a:rPr>
              <a:t> </a:t>
            </a:r>
            <a:r>
              <a:rPr sz="1200" spc="20" dirty="0">
                <a:solidFill>
                  <a:srgbClr val="FFFFFF"/>
                </a:solidFill>
                <a:latin typeface="Lucida Sans Unicode"/>
                <a:cs typeface="Lucida Sans Unicode"/>
              </a:rPr>
              <a:t>promotional </a:t>
            </a:r>
            <a:r>
              <a:rPr sz="1200" spc="25" dirty="0">
                <a:solidFill>
                  <a:srgbClr val="FFFFFF"/>
                </a:solidFill>
                <a:latin typeface="Lucida Sans Unicode"/>
                <a:cs typeface="Lucida Sans Unicode"/>
              </a:rPr>
              <a:t> </a:t>
            </a:r>
            <a:r>
              <a:rPr sz="1200" spc="110" dirty="0">
                <a:solidFill>
                  <a:srgbClr val="FFFFFF"/>
                </a:solidFill>
                <a:latin typeface="Lucida Sans Unicode"/>
                <a:cs typeface="Lucida Sans Unicode"/>
              </a:rPr>
              <a:t>c</a:t>
            </a:r>
            <a:r>
              <a:rPr sz="1200" spc="145" dirty="0">
                <a:solidFill>
                  <a:srgbClr val="FFFFFF"/>
                </a:solidFill>
                <a:latin typeface="Lucida Sans Unicode"/>
                <a:cs typeface="Lucida Sans Unicode"/>
              </a:rPr>
              <a:t>a</a:t>
            </a:r>
            <a:r>
              <a:rPr sz="1200" spc="85" dirty="0">
                <a:solidFill>
                  <a:srgbClr val="FFFFFF"/>
                </a:solidFill>
                <a:latin typeface="Lucida Sans Unicode"/>
                <a:cs typeface="Lucida Sans Unicode"/>
              </a:rPr>
              <a:t>mp</a:t>
            </a:r>
            <a:r>
              <a:rPr sz="1200" spc="145" dirty="0">
                <a:solidFill>
                  <a:srgbClr val="FFFFFF"/>
                </a:solidFill>
                <a:latin typeface="Lucida Sans Unicode"/>
                <a:cs typeface="Lucida Sans Unicode"/>
              </a:rPr>
              <a:t>a</a:t>
            </a:r>
            <a:r>
              <a:rPr sz="1200" spc="-55" dirty="0">
                <a:solidFill>
                  <a:srgbClr val="FFFFFF"/>
                </a:solidFill>
                <a:latin typeface="Lucida Sans Unicode"/>
                <a:cs typeface="Lucida Sans Unicode"/>
              </a:rPr>
              <a:t>i</a:t>
            </a:r>
            <a:r>
              <a:rPr sz="1200" spc="60" dirty="0">
                <a:solidFill>
                  <a:srgbClr val="FFFFFF"/>
                </a:solidFill>
                <a:latin typeface="Lucida Sans Unicode"/>
                <a:cs typeface="Lucida Sans Unicode"/>
              </a:rPr>
              <a:t>g</a:t>
            </a:r>
            <a:r>
              <a:rPr sz="1200" spc="15" dirty="0">
                <a:solidFill>
                  <a:srgbClr val="FFFFFF"/>
                </a:solidFill>
                <a:latin typeface="Lucida Sans Unicode"/>
                <a:cs typeface="Lucida Sans Unicode"/>
              </a:rPr>
              <a:t>ns</a:t>
            </a:r>
            <a:r>
              <a:rPr sz="1200" spc="-85" dirty="0">
                <a:solidFill>
                  <a:srgbClr val="FFFFFF"/>
                </a:solidFill>
                <a:latin typeface="Lucida Sans Unicode"/>
                <a:cs typeface="Lucida Sans Unicode"/>
              </a:rPr>
              <a:t> </a:t>
            </a:r>
            <a:r>
              <a:rPr sz="1200" spc="-20" dirty="0">
                <a:solidFill>
                  <a:srgbClr val="FFFFFF"/>
                </a:solidFill>
                <a:latin typeface="Lucida Sans Unicode"/>
                <a:cs typeface="Lucida Sans Unicode"/>
              </a:rPr>
              <a:t>t</a:t>
            </a:r>
            <a:r>
              <a:rPr sz="1200" spc="85" dirty="0">
                <a:solidFill>
                  <a:srgbClr val="FFFFFF"/>
                </a:solidFill>
                <a:latin typeface="Lucida Sans Unicode"/>
                <a:cs typeface="Lucida Sans Unicode"/>
              </a:rPr>
              <a:t>ha</a:t>
            </a:r>
            <a:r>
              <a:rPr sz="1200" spc="-15" dirty="0">
                <a:solidFill>
                  <a:srgbClr val="FFFFFF"/>
                </a:solidFill>
                <a:latin typeface="Lucida Sans Unicode"/>
                <a:cs typeface="Lucida Sans Unicode"/>
              </a:rPr>
              <a:t>t  </a:t>
            </a:r>
            <a:r>
              <a:rPr sz="1200" spc="60" dirty="0">
                <a:solidFill>
                  <a:srgbClr val="FFFFFF"/>
                </a:solidFill>
                <a:latin typeface="Lucida Sans Unicode"/>
                <a:cs typeface="Lucida Sans Unicode"/>
              </a:rPr>
              <a:t>are</a:t>
            </a:r>
            <a:r>
              <a:rPr sz="1200" spc="-70" dirty="0">
                <a:solidFill>
                  <a:srgbClr val="FFFFFF"/>
                </a:solidFill>
                <a:latin typeface="Lucida Sans Unicode"/>
                <a:cs typeface="Lucida Sans Unicode"/>
              </a:rPr>
              <a:t> </a:t>
            </a:r>
            <a:r>
              <a:rPr sz="1200" spc="-10" dirty="0">
                <a:solidFill>
                  <a:srgbClr val="FFFFFF"/>
                </a:solidFill>
                <a:latin typeface="Lucida Sans Unicode"/>
                <a:cs typeface="Lucida Sans Unicode"/>
              </a:rPr>
              <a:t>linked</a:t>
            </a:r>
            <a:r>
              <a:rPr sz="1200" spc="-85" dirty="0">
                <a:solidFill>
                  <a:srgbClr val="FFFFFF"/>
                </a:solidFill>
                <a:latin typeface="Lucida Sans Unicode"/>
                <a:cs typeface="Lucida Sans Unicode"/>
              </a:rPr>
              <a:t> </a:t>
            </a:r>
            <a:r>
              <a:rPr sz="1200" spc="5" dirty="0">
                <a:solidFill>
                  <a:srgbClr val="FFFFFF"/>
                </a:solidFill>
                <a:latin typeface="Lucida Sans Unicode"/>
                <a:cs typeface="Lucida Sans Unicode"/>
              </a:rPr>
              <a:t>to</a:t>
            </a:r>
            <a:r>
              <a:rPr sz="1200" spc="-75" dirty="0">
                <a:solidFill>
                  <a:srgbClr val="FFFFFF"/>
                </a:solidFill>
                <a:latin typeface="Lucida Sans Unicode"/>
                <a:cs typeface="Lucida Sans Unicode"/>
              </a:rPr>
              <a:t> </a:t>
            </a:r>
            <a:r>
              <a:rPr sz="1200" spc="20" dirty="0">
                <a:solidFill>
                  <a:srgbClr val="FFFFFF"/>
                </a:solidFill>
                <a:latin typeface="Lucida Sans Unicode"/>
                <a:cs typeface="Lucida Sans Unicode"/>
              </a:rPr>
              <a:t>loyalty </a:t>
            </a:r>
            <a:r>
              <a:rPr sz="1200" spc="-365" dirty="0">
                <a:solidFill>
                  <a:srgbClr val="FFFFFF"/>
                </a:solidFill>
                <a:latin typeface="Lucida Sans Unicode"/>
                <a:cs typeface="Lucida Sans Unicode"/>
              </a:rPr>
              <a:t> </a:t>
            </a:r>
            <a:r>
              <a:rPr sz="1200" spc="35" dirty="0">
                <a:solidFill>
                  <a:srgbClr val="FFFFFF"/>
                </a:solidFill>
                <a:latin typeface="Lucida Sans Unicode"/>
                <a:cs typeface="Lucida Sans Unicode"/>
              </a:rPr>
              <a:t>rewards </a:t>
            </a:r>
            <a:r>
              <a:rPr sz="1200" spc="-10" dirty="0">
                <a:solidFill>
                  <a:srgbClr val="FFFFFF"/>
                </a:solidFill>
                <a:latin typeface="Lucida Sans Unicode"/>
                <a:cs typeface="Lucida Sans Unicode"/>
              </a:rPr>
              <a:t>or </a:t>
            </a:r>
            <a:r>
              <a:rPr sz="1200" spc="40" dirty="0">
                <a:solidFill>
                  <a:srgbClr val="FFFFFF"/>
                </a:solidFill>
                <a:latin typeface="Lucida Sans Unicode"/>
                <a:cs typeface="Lucida Sans Unicode"/>
              </a:rPr>
              <a:t>special </a:t>
            </a:r>
            <a:r>
              <a:rPr sz="1200" spc="45" dirty="0">
                <a:solidFill>
                  <a:srgbClr val="FFFFFF"/>
                </a:solidFill>
                <a:latin typeface="Lucida Sans Unicode"/>
                <a:cs typeface="Lucida Sans Unicode"/>
              </a:rPr>
              <a:t> </a:t>
            </a:r>
            <a:r>
              <a:rPr sz="1200" spc="10" dirty="0">
                <a:solidFill>
                  <a:srgbClr val="FFFFFF"/>
                </a:solidFill>
                <a:latin typeface="Lucida Sans Unicode"/>
                <a:cs typeface="Lucida Sans Unicode"/>
              </a:rPr>
              <a:t>store</a:t>
            </a:r>
            <a:r>
              <a:rPr sz="1200" spc="-55" dirty="0">
                <a:solidFill>
                  <a:srgbClr val="FFFFFF"/>
                </a:solidFill>
                <a:latin typeface="Lucida Sans Unicode"/>
                <a:cs typeface="Lucida Sans Unicode"/>
              </a:rPr>
              <a:t> </a:t>
            </a:r>
            <a:r>
              <a:rPr sz="1200" spc="10" dirty="0">
                <a:solidFill>
                  <a:srgbClr val="FFFFFF"/>
                </a:solidFill>
                <a:latin typeface="Lucida Sans Unicode"/>
                <a:cs typeface="Lucida Sans Unicode"/>
              </a:rPr>
              <a:t>events.</a:t>
            </a:r>
            <a:endParaRPr sz="1200" dirty="0">
              <a:latin typeface="Lucida Sans Unicode"/>
              <a:cs typeface="Lucida Sans Unicode"/>
            </a:endParaRPr>
          </a:p>
        </p:txBody>
      </p:sp>
      <p:pic>
        <p:nvPicPr>
          <p:cNvPr id="15" name="object 15"/>
          <p:cNvPicPr/>
          <p:nvPr/>
        </p:nvPicPr>
        <p:blipFill>
          <a:blip r:embed="rId4" cstate="print"/>
          <a:stretch>
            <a:fillRect/>
          </a:stretch>
        </p:blipFill>
        <p:spPr>
          <a:xfrm>
            <a:off x="1423669" y="1577847"/>
            <a:ext cx="621030" cy="621029"/>
          </a:xfrm>
          <a:prstGeom prst="rect">
            <a:avLst/>
          </a:prstGeom>
        </p:spPr>
      </p:pic>
      <p:pic>
        <p:nvPicPr>
          <p:cNvPr id="16" name="object 16"/>
          <p:cNvPicPr/>
          <p:nvPr/>
        </p:nvPicPr>
        <p:blipFill>
          <a:blip r:embed="rId5" cstate="print"/>
          <a:stretch>
            <a:fillRect/>
          </a:stretch>
        </p:blipFill>
        <p:spPr>
          <a:xfrm>
            <a:off x="3368294" y="1595983"/>
            <a:ext cx="506120" cy="506120"/>
          </a:xfrm>
          <a:prstGeom prst="rect">
            <a:avLst/>
          </a:prstGeom>
        </p:spPr>
      </p:pic>
      <p:pic>
        <p:nvPicPr>
          <p:cNvPr id="17" name="object 17"/>
          <p:cNvPicPr/>
          <p:nvPr/>
        </p:nvPicPr>
        <p:blipFill>
          <a:blip r:embed="rId6" cstate="print"/>
          <a:stretch>
            <a:fillRect/>
          </a:stretch>
        </p:blipFill>
        <p:spPr>
          <a:xfrm>
            <a:off x="5249671" y="1604937"/>
            <a:ext cx="526249" cy="526249"/>
          </a:xfrm>
          <a:prstGeom prst="rect">
            <a:avLst/>
          </a:prstGeom>
        </p:spPr>
      </p:pic>
      <p:pic>
        <p:nvPicPr>
          <p:cNvPr id="18" name="object 18"/>
          <p:cNvPicPr/>
          <p:nvPr/>
        </p:nvPicPr>
        <p:blipFill>
          <a:blip r:embed="rId7" cstate="print"/>
          <a:stretch>
            <a:fillRect/>
          </a:stretch>
        </p:blipFill>
        <p:spPr>
          <a:xfrm>
            <a:off x="6597268" y="1380934"/>
            <a:ext cx="1664334" cy="936180"/>
          </a:xfrm>
          <a:prstGeom prst="rect">
            <a:avLst/>
          </a:prstGeom>
        </p:spPr>
      </p:pic>
      <p:pic>
        <p:nvPicPr>
          <p:cNvPr id="19" name="object 19"/>
          <p:cNvPicPr/>
          <p:nvPr/>
        </p:nvPicPr>
        <p:blipFill>
          <a:blip r:embed="rId8" cstate="print"/>
          <a:stretch>
            <a:fillRect/>
          </a:stretch>
        </p:blipFill>
        <p:spPr>
          <a:xfrm>
            <a:off x="8205723" y="4836934"/>
            <a:ext cx="833437" cy="17518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6622" y="307085"/>
            <a:ext cx="2891155" cy="391160"/>
          </a:xfrm>
          <a:prstGeom prst="rect">
            <a:avLst/>
          </a:prstGeom>
        </p:spPr>
        <p:txBody>
          <a:bodyPr vert="horz" wrap="square" lIns="0" tIns="12700" rIns="0" bIns="0" rtlCol="0">
            <a:spAutoFit/>
          </a:bodyPr>
          <a:lstStyle/>
          <a:p>
            <a:pPr marL="12700">
              <a:lnSpc>
                <a:spcPct val="100000"/>
              </a:lnSpc>
              <a:spcBef>
                <a:spcPts val="100"/>
              </a:spcBef>
            </a:pPr>
            <a:r>
              <a:rPr lang="en-US" spc="-35" dirty="0">
                <a:latin typeface="Verdana"/>
                <a:cs typeface="Verdana"/>
              </a:rPr>
              <a:t>BRAND</a:t>
            </a:r>
            <a:r>
              <a:rPr spc="-170" dirty="0">
                <a:latin typeface="Verdana"/>
                <a:cs typeface="Verdana"/>
              </a:rPr>
              <a:t> </a:t>
            </a:r>
            <a:r>
              <a:rPr spc="-120" dirty="0">
                <a:latin typeface="Verdana"/>
                <a:cs typeface="Verdana"/>
              </a:rPr>
              <a:t>BENEFITS</a:t>
            </a:r>
          </a:p>
        </p:txBody>
      </p:sp>
      <p:grpSp>
        <p:nvGrpSpPr>
          <p:cNvPr id="3" name="object 3"/>
          <p:cNvGrpSpPr/>
          <p:nvPr/>
        </p:nvGrpSpPr>
        <p:grpSpPr>
          <a:xfrm>
            <a:off x="915924" y="723954"/>
            <a:ext cx="2970276" cy="123443"/>
            <a:chOff x="915924" y="723954"/>
            <a:chExt cx="2882265" cy="125095"/>
          </a:xfrm>
        </p:grpSpPr>
        <p:pic>
          <p:nvPicPr>
            <p:cNvPr id="4" name="object 4"/>
            <p:cNvPicPr/>
            <p:nvPr/>
          </p:nvPicPr>
          <p:blipFill>
            <a:blip r:embed="rId2" cstate="print"/>
            <a:stretch>
              <a:fillRect/>
            </a:stretch>
          </p:blipFill>
          <p:spPr>
            <a:xfrm>
              <a:off x="915924" y="723954"/>
              <a:ext cx="2881883" cy="124913"/>
            </a:xfrm>
            <a:prstGeom prst="rect">
              <a:avLst/>
            </a:prstGeom>
          </p:spPr>
        </p:pic>
        <p:sp>
          <p:nvSpPr>
            <p:cNvPr id="5" name="object 5"/>
            <p:cNvSpPr/>
            <p:nvPr/>
          </p:nvSpPr>
          <p:spPr>
            <a:xfrm>
              <a:off x="975398" y="769619"/>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grpSp>
        <p:nvGrpSpPr>
          <p:cNvPr id="6" name="object 6"/>
          <p:cNvGrpSpPr/>
          <p:nvPr/>
        </p:nvGrpSpPr>
        <p:grpSpPr>
          <a:xfrm>
            <a:off x="1289303" y="1136903"/>
            <a:ext cx="6565900" cy="3084830"/>
            <a:chOff x="1289303" y="1136903"/>
            <a:chExt cx="6565900" cy="3084830"/>
          </a:xfrm>
        </p:grpSpPr>
        <p:pic>
          <p:nvPicPr>
            <p:cNvPr id="7" name="object 7"/>
            <p:cNvPicPr/>
            <p:nvPr/>
          </p:nvPicPr>
          <p:blipFill>
            <a:blip r:embed="rId3" cstate="print"/>
            <a:stretch>
              <a:fillRect/>
            </a:stretch>
          </p:blipFill>
          <p:spPr>
            <a:xfrm>
              <a:off x="1289303" y="2615183"/>
              <a:ext cx="6565392" cy="123443"/>
            </a:xfrm>
            <a:prstGeom prst="rect">
              <a:avLst/>
            </a:prstGeom>
          </p:spPr>
        </p:pic>
        <p:sp>
          <p:nvSpPr>
            <p:cNvPr id="8" name="object 8"/>
            <p:cNvSpPr/>
            <p:nvPr/>
          </p:nvSpPr>
          <p:spPr>
            <a:xfrm>
              <a:off x="1348485" y="2659761"/>
              <a:ext cx="6447155" cy="0"/>
            </a:xfrm>
            <a:custGeom>
              <a:avLst/>
              <a:gdLst/>
              <a:ahLst/>
              <a:cxnLst/>
              <a:rect l="l" t="t" r="r" b="b"/>
              <a:pathLst>
                <a:path w="6447155">
                  <a:moveTo>
                    <a:pt x="0" y="0"/>
                  </a:moveTo>
                  <a:lnTo>
                    <a:pt x="6447028" y="0"/>
                  </a:lnTo>
                </a:path>
              </a:pathLst>
            </a:custGeom>
            <a:ln w="9525">
              <a:solidFill>
                <a:srgbClr val="FFAB40"/>
              </a:solidFill>
            </a:ln>
          </p:spPr>
          <p:txBody>
            <a:bodyPr wrap="square" lIns="0" tIns="0" rIns="0" bIns="0" rtlCol="0"/>
            <a:lstStyle/>
            <a:p>
              <a:endParaRPr/>
            </a:p>
          </p:txBody>
        </p:sp>
        <p:pic>
          <p:nvPicPr>
            <p:cNvPr id="9" name="object 9"/>
            <p:cNvPicPr/>
            <p:nvPr/>
          </p:nvPicPr>
          <p:blipFill>
            <a:blip r:embed="rId4" cstate="print"/>
            <a:stretch>
              <a:fillRect/>
            </a:stretch>
          </p:blipFill>
          <p:spPr>
            <a:xfrm>
              <a:off x="4507991" y="1136903"/>
              <a:ext cx="123444" cy="3084576"/>
            </a:xfrm>
            <a:prstGeom prst="rect">
              <a:avLst/>
            </a:prstGeom>
          </p:spPr>
        </p:pic>
        <p:sp>
          <p:nvSpPr>
            <p:cNvPr id="10" name="object 10"/>
            <p:cNvSpPr/>
            <p:nvPr/>
          </p:nvSpPr>
          <p:spPr>
            <a:xfrm>
              <a:off x="4572000" y="1177416"/>
              <a:ext cx="0" cy="2965450"/>
            </a:xfrm>
            <a:custGeom>
              <a:avLst/>
              <a:gdLst/>
              <a:ahLst/>
              <a:cxnLst/>
              <a:rect l="l" t="t" r="r" b="b"/>
              <a:pathLst>
                <a:path h="2965450">
                  <a:moveTo>
                    <a:pt x="0" y="0"/>
                  </a:moveTo>
                  <a:lnTo>
                    <a:pt x="0" y="2964853"/>
                  </a:lnTo>
                </a:path>
              </a:pathLst>
            </a:custGeom>
            <a:ln w="9525">
              <a:solidFill>
                <a:srgbClr val="FFAB40"/>
              </a:solidFill>
            </a:ln>
          </p:spPr>
          <p:txBody>
            <a:bodyPr wrap="square" lIns="0" tIns="0" rIns="0" bIns="0" rtlCol="0"/>
            <a:lstStyle/>
            <a:p>
              <a:endParaRPr/>
            </a:p>
          </p:txBody>
        </p:sp>
      </p:grpSp>
      <p:sp>
        <p:nvSpPr>
          <p:cNvPr id="11" name="object 11"/>
          <p:cNvSpPr txBox="1">
            <a:spLocks noGrp="1"/>
          </p:cNvSpPr>
          <p:nvPr>
            <p:ph sz="half" idx="2"/>
          </p:nvPr>
        </p:nvSpPr>
        <p:spPr>
          <a:xfrm>
            <a:off x="1427480" y="1191895"/>
            <a:ext cx="2795904" cy="2904000"/>
          </a:xfrm>
          <a:prstGeom prst="rect">
            <a:avLst/>
          </a:prstGeom>
        </p:spPr>
        <p:txBody>
          <a:bodyPr vert="horz" wrap="square" lIns="0" tIns="13335" rIns="0" bIns="0" rtlCol="0">
            <a:spAutoFit/>
          </a:bodyPr>
          <a:lstStyle/>
          <a:p>
            <a:pPr marL="12700">
              <a:lnSpc>
                <a:spcPct val="100000"/>
              </a:lnSpc>
              <a:spcBef>
                <a:spcPts val="105"/>
              </a:spcBef>
            </a:pPr>
            <a:r>
              <a:rPr spc="-265" dirty="0"/>
              <a:t>I</a:t>
            </a:r>
            <a:r>
              <a:rPr spc="80" dirty="0"/>
              <a:t>nc</a:t>
            </a:r>
            <a:r>
              <a:rPr spc="45" dirty="0"/>
              <a:t>re</a:t>
            </a:r>
            <a:r>
              <a:rPr spc="40" dirty="0"/>
              <a:t>as</a:t>
            </a:r>
            <a:r>
              <a:rPr spc="45" dirty="0"/>
              <a:t>e</a:t>
            </a:r>
            <a:r>
              <a:rPr spc="70" dirty="0"/>
              <a:t>d</a:t>
            </a:r>
            <a:r>
              <a:rPr spc="-140" dirty="0"/>
              <a:t> </a:t>
            </a:r>
            <a:r>
              <a:rPr spc="70" dirty="0"/>
              <a:t>V</a:t>
            </a:r>
            <a:r>
              <a:rPr spc="-10" dirty="0"/>
              <a:t>i</a:t>
            </a:r>
            <a:r>
              <a:rPr spc="20" dirty="0"/>
              <a:t>sibil</a:t>
            </a:r>
            <a:r>
              <a:rPr spc="-10" dirty="0"/>
              <a:t>i</a:t>
            </a:r>
            <a:r>
              <a:rPr spc="-25" dirty="0"/>
              <a:t>t</a:t>
            </a:r>
            <a:r>
              <a:rPr spc="-15" dirty="0"/>
              <a:t>y:</a:t>
            </a:r>
          </a:p>
          <a:p>
            <a:pPr marL="12700" marR="5080">
              <a:lnSpc>
                <a:spcPct val="100000"/>
              </a:lnSpc>
              <a:spcBef>
                <a:spcPts val="1700"/>
              </a:spcBef>
            </a:pPr>
            <a:r>
              <a:rPr lang="en-US" sz="1200" b="0" spc="55" dirty="0">
                <a:latin typeface="Lucida Sans Unicode"/>
                <a:cs typeface="Lucida Sans Unicode"/>
              </a:rPr>
              <a:t>Brands can significantly boost their visibility in the retail  environment by utilizing Perfectly placed digital display solutions in  high-traffic areas </a:t>
            </a:r>
            <a:endParaRPr sz="1200" b="0" spc="55" dirty="0">
              <a:latin typeface="Lucida Sans Unicode"/>
              <a:cs typeface="Lucida Sans Unicode"/>
            </a:endParaRPr>
          </a:p>
          <a:p>
            <a:pPr>
              <a:lnSpc>
                <a:spcPct val="100000"/>
              </a:lnSpc>
              <a:spcBef>
                <a:spcPts val="20"/>
              </a:spcBef>
            </a:pPr>
            <a:endParaRPr sz="1150" dirty="0">
              <a:latin typeface="Lucida Sans Unicode"/>
              <a:cs typeface="Lucida Sans Unicode"/>
            </a:endParaRPr>
          </a:p>
          <a:p>
            <a:pPr marL="12700">
              <a:lnSpc>
                <a:spcPct val="100000"/>
              </a:lnSpc>
            </a:pPr>
            <a:r>
              <a:rPr spc="25" dirty="0"/>
              <a:t>Enh</a:t>
            </a:r>
            <a:r>
              <a:rPr spc="15" dirty="0"/>
              <a:t>a</a:t>
            </a:r>
            <a:r>
              <a:rPr spc="80" dirty="0"/>
              <a:t>nc</a:t>
            </a:r>
            <a:r>
              <a:rPr spc="50" dirty="0"/>
              <a:t>ed</a:t>
            </a:r>
            <a:r>
              <a:rPr spc="-140" dirty="0"/>
              <a:t> </a:t>
            </a:r>
            <a:r>
              <a:rPr spc="5" dirty="0"/>
              <a:t>En</a:t>
            </a:r>
            <a:r>
              <a:rPr spc="-5" dirty="0"/>
              <a:t>g</a:t>
            </a:r>
            <a:r>
              <a:rPr spc="105" dirty="0"/>
              <a:t>a</a:t>
            </a:r>
            <a:r>
              <a:rPr spc="60" dirty="0"/>
              <a:t>g</a:t>
            </a:r>
            <a:r>
              <a:rPr spc="55" dirty="0"/>
              <a:t>emen</a:t>
            </a:r>
            <a:r>
              <a:rPr spc="35" dirty="0"/>
              <a:t>t</a:t>
            </a:r>
            <a:r>
              <a:rPr spc="-110" dirty="0"/>
              <a:t>:</a:t>
            </a:r>
          </a:p>
          <a:p>
            <a:pPr marL="12700" marR="241935">
              <a:lnSpc>
                <a:spcPct val="100000"/>
              </a:lnSpc>
              <a:spcBef>
                <a:spcPts val="1705"/>
              </a:spcBef>
            </a:pPr>
            <a:r>
              <a:rPr sz="1200" b="0" spc="25" dirty="0">
                <a:latin typeface="Lucida Sans Unicode"/>
                <a:cs typeface="Lucida Sans Unicode"/>
              </a:rPr>
              <a:t>Features </a:t>
            </a:r>
            <a:r>
              <a:rPr sz="1200" b="0" spc="35" dirty="0">
                <a:latin typeface="Lucida Sans Unicode"/>
                <a:cs typeface="Lucida Sans Unicode"/>
              </a:rPr>
              <a:t>designed </a:t>
            </a:r>
            <a:r>
              <a:rPr sz="1200" b="0" spc="5" dirty="0">
                <a:latin typeface="Lucida Sans Unicode"/>
                <a:cs typeface="Lucida Sans Unicode"/>
              </a:rPr>
              <a:t>to </a:t>
            </a:r>
            <a:r>
              <a:rPr sz="1200" b="0" spc="50" dirty="0">
                <a:latin typeface="Lucida Sans Unicode"/>
                <a:cs typeface="Lucida Sans Unicode"/>
              </a:rPr>
              <a:t>capture </a:t>
            </a:r>
            <a:r>
              <a:rPr sz="1200" b="0" spc="55" dirty="0">
                <a:latin typeface="Lucida Sans Unicode"/>
                <a:cs typeface="Lucida Sans Unicode"/>
              </a:rPr>
              <a:t> </a:t>
            </a:r>
            <a:r>
              <a:rPr sz="1200" b="0" spc="30" dirty="0">
                <a:latin typeface="Lucida Sans Unicode"/>
                <a:cs typeface="Lucida Sans Unicode"/>
              </a:rPr>
              <a:t>shopper </a:t>
            </a:r>
            <a:r>
              <a:rPr sz="1200" b="0" spc="20" dirty="0">
                <a:latin typeface="Lucida Sans Unicode"/>
                <a:cs typeface="Lucida Sans Unicode"/>
              </a:rPr>
              <a:t>attention </a:t>
            </a:r>
            <a:r>
              <a:rPr sz="1200" b="0" spc="75" dirty="0">
                <a:latin typeface="Lucida Sans Unicode"/>
                <a:cs typeface="Lucida Sans Unicode"/>
              </a:rPr>
              <a:t>and </a:t>
            </a:r>
            <a:r>
              <a:rPr sz="1200" b="0" spc="15" dirty="0">
                <a:latin typeface="Lucida Sans Unicode"/>
                <a:cs typeface="Lucida Sans Unicode"/>
              </a:rPr>
              <a:t>drive </a:t>
            </a:r>
            <a:r>
              <a:rPr sz="1200" b="0" spc="20" dirty="0">
                <a:latin typeface="Lucida Sans Unicode"/>
                <a:cs typeface="Lucida Sans Unicode"/>
              </a:rPr>
              <a:t> </a:t>
            </a:r>
            <a:r>
              <a:rPr sz="1200" b="0" spc="5" dirty="0">
                <a:latin typeface="Lucida Sans Unicode"/>
                <a:cs typeface="Lucida Sans Unicode"/>
              </a:rPr>
              <a:t>interaction, </a:t>
            </a:r>
            <a:r>
              <a:rPr sz="1200" b="0" spc="35" dirty="0">
                <a:latin typeface="Lucida Sans Unicode"/>
                <a:cs typeface="Lucida Sans Unicode"/>
              </a:rPr>
              <a:t>leading </a:t>
            </a:r>
            <a:r>
              <a:rPr sz="1200" b="0" spc="5" dirty="0">
                <a:latin typeface="Lucida Sans Unicode"/>
                <a:cs typeface="Lucida Sans Unicode"/>
              </a:rPr>
              <a:t>to </a:t>
            </a:r>
            <a:r>
              <a:rPr sz="1200" b="0" spc="45" dirty="0">
                <a:latin typeface="Lucida Sans Unicode"/>
                <a:cs typeface="Lucida Sans Unicode"/>
              </a:rPr>
              <a:t>increased </a:t>
            </a:r>
            <a:r>
              <a:rPr sz="1200" b="0" spc="-365" dirty="0">
                <a:latin typeface="Lucida Sans Unicode"/>
                <a:cs typeface="Lucida Sans Unicode"/>
              </a:rPr>
              <a:t> </a:t>
            </a:r>
            <a:r>
              <a:rPr sz="1200" b="0" spc="35" dirty="0">
                <a:latin typeface="Lucida Sans Unicode"/>
                <a:cs typeface="Lucida Sans Unicode"/>
              </a:rPr>
              <a:t>customer</a:t>
            </a:r>
            <a:r>
              <a:rPr sz="1200" b="0" spc="-80" dirty="0">
                <a:latin typeface="Lucida Sans Unicode"/>
                <a:cs typeface="Lucida Sans Unicode"/>
              </a:rPr>
              <a:t> </a:t>
            </a:r>
            <a:r>
              <a:rPr sz="1200" b="0" spc="25" dirty="0">
                <a:latin typeface="Lucida Sans Unicode"/>
                <a:cs typeface="Lucida Sans Unicode"/>
              </a:rPr>
              <a:t>satisfaction</a:t>
            </a:r>
            <a:r>
              <a:rPr sz="1200" b="0" spc="-75" dirty="0">
                <a:latin typeface="Lucida Sans Unicode"/>
                <a:cs typeface="Lucida Sans Unicode"/>
              </a:rPr>
              <a:t> </a:t>
            </a:r>
            <a:r>
              <a:rPr sz="1200" b="0" spc="75" dirty="0">
                <a:latin typeface="Lucida Sans Unicode"/>
                <a:cs typeface="Lucida Sans Unicode"/>
              </a:rPr>
              <a:t>and</a:t>
            </a:r>
            <a:r>
              <a:rPr sz="1200" b="0" spc="-80" dirty="0">
                <a:latin typeface="Lucida Sans Unicode"/>
                <a:cs typeface="Lucida Sans Unicode"/>
              </a:rPr>
              <a:t> </a:t>
            </a:r>
            <a:r>
              <a:rPr sz="1200" b="0" spc="15" dirty="0">
                <a:latin typeface="Lucida Sans Unicode"/>
                <a:cs typeface="Lucida Sans Unicode"/>
              </a:rPr>
              <a:t>longer </a:t>
            </a:r>
            <a:r>
              <a:rPr sz="1200" b="0" spc="-365" dirty="0">
                <a:latin typeface="Lucida Sans Unicode"/>
                <a:cs typeface="Lucida Sans Unicode"/>
              </a:rPr>
              <a:t> </a:t>
            </a:r>
            <a:r>
              <a:rPr sz="1200" b="0" spc="10" dirty="0">
                <a:latin typeface="Lucida Sans Unicode"/>
                <a:cs typeface="Lucida Sans Unicode"/>
              </a:rPr>
              <a:t>store</a:t>
            </a:r>
            <a:r>
              <a:rPr sz="1200" b="0" spc="-50" dirty="0">
                <a:latin typeface="Lucida Sans Unicode"/>
                <a:cs typeface="Lucida Sans Unicode"/>
              </a:rPr>
              <a:t> </a:t>
            </a:r>
            <a:r>
              <a:rPr sz="1200" b="0" spc="-25" dirty="0">
                <a:latin typeface="Lucida Sans Unicode"/>
                <a:cs typeface="Lucida Sans Unicode"/>
              </a:rPr>
              <a:t>visits.</a:t>
            </a:r>
            <a:endParaRPr sz="1200" dirty="0">
              <a:latin typeface="Lucida Sans Unicode"/>
              <a:cs typeface="Lucida Sans Unicode"/>
            </a:endParaRPr>
          </a:p>
        </p:txBody>
      </p:sp>
      <p:sp>
        <p:nvSpPr>
          <p:cNvPr id="12" name="object 12"/>
          <p:cNvSpPr txBox="1">
            <a:spLocks noGrp="1"/>
          </p:cNvSpPr>
          <p:nvPr>
            <p:ph sz="half" idx="3"/>
          </p:nvPr>
        </p:nvSpPr>
        <p:spPr>
          <a:xfrm>
            <a:off x="4800600" y="1231319"/>
            <a:ext cx="2604770" cy="2680862"/>
          </a:xfrm>
          <a:prstGeom prst="rect">
            <a:avLst/>
          </a:prstGeom>
        </p:spPr>
        <p:txBody>
          <a:bodyPr vert="horz" wrap="square" lIns="0" tIns="13335" rIns="0" bIns="0" rtlCol="0">
            <a:spAutoFit/>
          </a:bodyPr>
          <a:lstStyle/>
          <a:p>
            <a:pPr marL="12700">
              <a:lnSpc>
                <a:spcPct val="100000"/>
              </a:lnSpc>
              <a:spcBef>
                <a:spcPts val="105"/>
              </a:spcBef>
            </a:pPr>
            <a:r>
              <a:rPr spc="-265" dirty="0"/>
              <a:t>I</a:t>
            </a:r>
            <a:r>
              <a:rPr spc="85" dirty="0"/>
              <a:t>mp</a:t>
            </a:r>
            <a:r>
              <a:rPr spc="35" dirty="0"/>
              <a:t>r</a:t>
            </a:r>
            <a:r>
              <a:rPr spc="30" dirty="0"/>
              <a:t>o</a:t>
            </a:r>
            <a:r>
              <a:rPr spc="55" dirty="0"/>
              <a:t>ved</a:t>
            </a:r>
            <a:r>
              <a:rPr spc="-145" dirty="0"/>
              <a:t> </a:t>
            </a:r>
            <a:r>
              <a:rPr spc="105" dirty="0"/>
              <a:t>Com</a:t>
            </a:r>
            <a:r>
              <a:rPr spc="80" dirty="0"/>
              <a:t>mun</a:t>
            </a:r>
            <a:r>
              <a:rPr spc="-20" dirty="0"/>
              <a:t>i</a:t>
            </a:r>
            <a:r>
              <a:rPr spc="75" dirty="0"/>
              <a:t>ca</a:t>
            </a:r>
            <a:r>
              <a:rPr spc="45" dirty="0"/>
              <a:t>t</a:t>
            </a:r>
            <a:r>
              <a:rPr spc="-10" dirty="0"/>
              <a:t>i</a:t>
            </a:r>
            <a:r>
              <a:rPr spc="20" dirty="0"/>
              <a:t>o</a:t>
            </a:r>
            <a:r>
              <a:rPr spc="45" dirty="0"/>
              <a:t>n</a:t>
            </a:r>
            <a:r>
              <a:rPr b="0" spc="-145" dirty="0">
                <a:latin typeface="Lucida Sans Unicode"/>
                <a:cs typeface="Lucida Sans Unicode"/>
              </a:rPr>
              <a:t>:</a:t>
            </a:r>
          </a:p>
          <a:p>
            <a:pPr marL="12700" marR="257810">
              <a:lnSpc>
                <a:spcPct val="100000"/>
              </a:lnSpc>
              <a:spcBef>
                <a:spcPts val="1700"/>
              </a:spcBef>
            </a:pPr>
            <a:r>
              <a:rPr lang="en-US" sz="1200" b="0" spc="40" dirty="0">
                <a:latin typeface="Lucida Sans Unicode"/>
                <a:cs typeface="Lucida Sans Unicode"/>
              </a:rPr>
              <a:t>Direct customer communication with shoppers through tailored content</a:t>
            </a:r>
            <a:endParaRPr sz="1200" b="0" spc="40" dirty="0">
              <a:latin typeface="Lucida Sans Unicode"/>
              <a:cs typeface="Lucida Sans Unicode"/>
            </a:endParaRPr>
          </a:p>
          <a:p>
            <a:pPr>
              <a:lnSpc>
                <a:spcPct val="100000"/>
              </a:lnSpc>
            </a:pPr>
            <a:endParaRPr sz="2100" dirty="0">
              <a:latin typeface="Lucida Sans Unicode"/>
              <a:cs typeface="Lucida Sans Unicode"/>
            </a:endParaRPr>
          </a:p>
          <a:p>
            <a:pPr marL="12700">
              <a:lnSpc>
                <a:spcPct val="100000"/>
              </a:lnSpc>
              <a:spcBef>
                <a:spcPts val="5"/>
              </a:spcBef>
            </a:pPr>
            <a:r>
              <a:rPr spc="40" dirty="0"/>
              <a:t>D</a:t>
            </a:r>
            <a:r>
              <a:rPr spc="20" dirty="0"/>
              <a:t>a</a:t>
            </a:r>
            <a:r>
              <a:rPr spc="-15" dirty="0"/>
              <a:t>t</a:t>
            </a:r>
            <a:r>
              <a:rPr spc="110" dirty="0"/>
              <a:t>a</a:t>
            </a:r>
            <a:r>
              <a:rPr spc="210" dirty="0"/>
              <a:t>-</a:t>
            </a:r>
            <a:r>
              <a:rPr spc="15" dirty="0"/>
              <a:t>Driven</a:t>
            </a:r>
            <a:r>
              <a:rPr spc="-160" dirty="0"/>
              <a:t> </a:t>
            </a:r>
            <a:r>
              <a:rPr spc="25" dirty="0"/>
              <a:t>Dec</a:t>
            </a:r>
            <a:r>
              <a:rPr spc="15" dirty="0"/>
              <a:t>i</a:t>
            </a:r>
            <a:r>
              <a:rPr spc="30" dirty="0"/>
              <a:t>sio</a:t>
            </a:r>
            <a:r>
              <a:rPr spc="25" dirty="0"/>
              <a:t>n</a:t>
            </a:r>
            <a:r>
              <a:rPr spc="-25" dirty="0"/>
              <a:t>s:</a:t>
            </a:r>
          </a:p>
          <a:p>
            <a:pPr marL="12700" marR="5080">
              <a:lnSpc>
                <a:spcPct val="100000"/>
              </a:lnSpc>
              <a:spcBef>
                <a:spcPts val="1700"/>
              </a:spcBef>
            </a:pPr>
            <a:r>
              <a:rPr lang="en-US" sz="1200" b="0" dirty="0">
                <a:latin typeface="Lucida Sans Unicode"/>
                <a:cs typeface="Lucida Sans Unicode"/>
              </a:rPr>
              <a:t>Data analytics and performance metrics enable brands to tailor their strategies and track the effectiveness of their campaigns </a:t>
            </a:r>
            <a:endParaRPr sz="1200" b="0" dirty="0">
              <a:latin typeface="Lucida Sans Unicode"/>
              <a:cs typeface="Lucida Sans Unicode"/>
            </a:endParaRPr>
          </a:p>
        </p:txBody>
      </p:sp>
      <p:pic>
        <p:nvPicPr>
          <p:cNvPr id="13" name="object 13"/>
          <p:cNvPicPr/>
          <p:nvPr/>
        </p:nvPicPr>
        <p:blipFill>
          <a:blip r:embed="rId5" cstate="print"/>
          <a:stretch>
            <a:fillRect/>
          </a:stretch>
        </p:blipFill>
        <p:spPr>
          <a:xfrm>
            <a:off x="5405628" y="241871"/>
            <a:ext cx="3562350" cy="745807"/>
          </a:xfrm>
          <a:prstGeom prst="rect">
            <a:avLst/>
          </a:prstGeom>
        </p:spPr>
      </p:pic>
      <p:pic>
        <p:nvPicPr>
          <p:cNvPr id="14" name="object 14"/>
          <p:cNvPicPr/>
          <p:nvPr/>
        </p:nvPicPr>
        <p:blipFill>
          <a:blip r:embed="rId6" cstate="print"/>
          <a:stretch>
            <a:fillRect/>
          </a:stretch>
        </p:blipFill>
        <p:spPr>
          <a:xfrm>
            <a:off x="8205723" y="4836934"/>
            <a:ext cx="833437" cy="17518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114" y="21586"/>
            <a:ext cx="9143999" cy="5143498"/>
          </a:xfrm>
          <a:prstGeom prst="rect">
            <a:avLst/>
          </a:prstGeom>
        </p:spPr>
      </p:pic>
      <p:grpSp>
        <p:nvGrpSpPr>
          <p:cNvPr id="3" name="object 3"/>
          <p:cNvGrpSpPr/>
          <p:nvPr/>
        </p:nvGrpSpPr>
        <p:grpSpPr>
          <a:xfrm>
            <a:off x="5054422" y="1200151"/>
            <a:ext cx="177765" cy="2192422"/>
            <a:chOff x="5160264" y="1499616"/>
            <a:chExt cx="125095" cy="2308860"/>
          </a:xfrm>
        </p:grpSpPr>
        <p:pic>
          <p:nvPicPr>
            <p:cNvPr id="4" name="object 4"/>
            <p:cNvPicPr/>
            <p:nvPr/>
          </p:nvPicPr>
          <p:blipFill>
            <a:blip r:embed="rId3" cstate="print"/>
            <a:stretch>
              <a:fillRect/>
            </a:stretch>
          </p:blipFill>
          <p:spPr>
            <a:xfrm>
              <a:off x="5160264" y="1499616"/>
              <a:ext cx="124913" cy="2308860"/>
            </a:xfrm>
            <a:prstGeom prst="rect">
              <a:avLst/>
            </a:prstGeom>
          </p:spPr>
        </p:pic>
        <p:sp>
          <p:nvSpPr>
            <p:cNvPr id="5" name="object 5"/>
            <p:cNvSpPr/>
            <p:nvPr/>
          </p:nvSpPr>
          <p:spPr>
            <a:xfrm>
              <a:off x="5225161" y="1540256"/>
              <a:ext cx="0" cy="2190115"/>
            </a:xfrm>
            <a:custGeom>
              <a:avLst/>
              <a:gdLst/>
              <a:ahLst/>
              <a:cxnLst/>
              <a:rect l="l" t="t" r="r" b="b"/>
              <a:pathLst>
                <a:path h="2190115">
                  <a:moveTo>
                    <a:pt x="0" y="0"/>
                  </a:moveTo>
                  <a:lnTo>
                    <a:pt x="0" y="2189734"/>
                  </a:lnTo>
                </a:path>
              </a:pathLst>
            </a:custGeom>
            <a:ln w="9525">
              <a:solidFill>
                <a:srgbClr val="FFAB40"/>
              </a:solidFill>
            </a:ln>
          </p:spPr>
          <p:txBody>
            <a:bodyPr wrap="square" lIns="0" tIns="0" rIns="0" bIns="0" rtlCol="0"/>
            <a:lstStyle/>
            <a:p>
              <a:endParaRPr/>
            </a:p>
          </p:txBody>
        </p:sp>
      </p:grpSp>
      <p:pic>
        <p:nvPicPr>
          <p:cNvPr id="6" name="object 6"/>
          <p:cNvPicPr/>
          <p:nvPr/>
        </p:nvPicPr>
        <p:blipFill>
          <a:blip r:embed="rId4" cstate="print"/>
          <a:stretch>
            <a:fillRect/>
          </a:stretch>
        </p:blipFill>
        <p:spPr>
          <a:xfrm>
            <a:off x="0" y="0"/>
            <a:ext cx="4292498" cy="5143498"/>
          </a:xfrm>
          <a:prstGeom prst="rect">
            <a:avLst/>
          </a:prstGeom>
        </p:spPr>
      </p:pic>
      <p:pic>
        <p:nvPicPr>
          <p:cNvPr id="8" name="object 8"/>
          <p:cNvPicPr/>
          <p:nvPr/>
        </p:nvPicPr>
        <p:blipFill>
          <a:blip r:embed="rId5" cstate="print"/>
          <a:stretch>
            <a:fillRect/>
          </a:stretch>
        </p:blipFill>
        <p:spPr>
          <a:xfrm>
            <a:off x="7403448" y="2200792"/>
            <a:ext cx="1738122" cy="1166329"/>
          </a:xfrm>
          <a:prstGeom prst="rect">
            <a:avLst/>
          </a:prstGeom>
        </p:spPr>
      </p:pic>
      <p:pic>
        <p:nvPicPr>
          <p:cNvPr id="9" name="object 9"/>
          <p:cNvPicPr/>
          <p:nvPr/>
        </p:nvPicPr>
        <p:blipFill>
          <a:blip r:embed="rId6" cstate="print"/>
          <a:stretch>
            <a:fillRect/>
          </a:stretch>
        </p:blipFill>
        <p:spPr>
          <a:xfrm>
            <a:off x="5515339" y="2364888"/>
            <a:ext cx="1686813" cy="646633"/>
          </a:xfrm>
          <a:prstGeom prst="rect">
            <a:avLst/>
          </a:prstGeom>
        </p:spPr>
      </p:pic>
      <p:pic>
        <p:nvPicPr>
          <p:cNvPr id="10" name="object 10"/>
          <p:cNvPicPr/>
          <p:nvPr/>
        </p:nvPicPr>
        <p:blipFill>
          <a:blip r:embed="rId7" cstate="print"/>
          <a:stretch>
            <a:fillRect/>
          </a:stretch>
        </p:blipFill>
        <p:spPr>
          <a:xfrm>
            <a:off x="8205723" y="4836934"/>
            <a:ext cx="833437" cy="175183"/>
          </a:xfrm>
          <a:prstGeom prst="rect">
            <a:avLst/>
          </a:prstGeom>
        </p:spPr>
      </p:pic>
      <p:sp>
        <p:nvSpPr>
          <p:cNvPr id="12" name="TextBox 11">
            <a:extLst>
              <a:ext uri="{FF2B5EF4-FFF2-40B4-BE49-F238E27FC236}">
                <a16:creationId xmlns:a16="http://schemas.microsoft.com/office/drawing/2014/main" id="{8CB538CC-7B8A-B3A9-032B-69430DD506EE}"/>
              </a:ext>
            </a:extLst>
          </p:cNvPr>
          <p:cNvSpPr txBox="1"/>
          <p:nvPr/>
        </p:nvSpPr>
        <p:spPr>
          <a:xfrm>
            <a:off x="4495803" y="1371141"/>
            <a:ext cx="4620084" cy="523220"/>
          </a:xfrm>
          <a:prstGeom prst="rect">
            <a:avLst/>
          </a:prstGeom>
          <a:noFill/>
        </p:spPr>
        <p:txBody>
          <a:bodyPr wrap="square">
            <a:spAutoFit/>
          </a:bodyPr>
          <a:lstStyle/>
          <a:p>
            <a:pPr algn="ctr"/>
            <a:r>
              <a:rPr lang="en-US" sz="2800" b="1" spc="55" dirty="0">
                <a:solidFill>
                  <a:srgbClr val="FFAB40"/>
                </a:solidFill>
                <a:latin typeface="Aptos" panose="020B0004020202020204" pitchFamily="34" charset="0"/>
                <a:cs typeface="Lucida Sans Unicode"/>
              </a:rPr>
              <a:t>Partner Retailers</a:t>
            </a:r>
            <a:endParaRPr lang="en-GB" sz="2800" b="1" dirty="0">
              <a:solidFill>
                <a:srgbClr val="FFAB40"/>
              </a:solidFill>
              <a:latin typeface="Aptos" panose="020B0004020202020204" pitchFamily="34" charset="0"/>
            </a:endParaRPr>
          </a:p>
        </p:txBody>
      </p:sp>
      <p:sp>
        <p:nvSpPr>
          <p:cNvPr id="28" name="TextBox 27">
            <a:extLst>
              <a:ext uri="{FF2B5EF4-FFF2-40B4-BE49-F238E27FC236}">
                <a16:creationId xmlns:a16="http://schemas.microsoft.com/office/drawing/2014/main" id="{C1BAE2E4-F289-4261-898B-5BED87E8E6F2}"/>
              </a:ext>
            </a:extLst>
          </p:cNvPr>
          <p:cNvSpPr txBox="1"/>
          <p:nvPr/>
        </p:nvSpPr>
        <p:spPr>
          <a:xfrm>
            <a:off x="7772400" y="3513430"/>
            <a:ext cx="725817" cy="246221"/>
          </a:xfrm>
          <a:prstGeom prst="rect">
            <a:avLst/>
          </a:prstGeom>
          <a:noFill/>
        </p:spPr>
        <p:txBody>
          <a:bodyPr wrap="square" rtlCol="0">
            <a:spAutoFit/>
          </a:bodyPr>
          <a:lstStyle/>
          <a:p>
            <a:pPr algn="ctr"/>
            <a:endParaRPr lang="en-US" sz="1000" b="1" dirty="0">
              <a:solidFill>
                <a:srgbClr val="FFAB40"/>
              </a:solidFill>
            </a:endParaRPr>
          </a:p>
        </p:txBody>
      </p:sp>
      <p:sp>
        <p:nvSpPr>
          <p:cNvPr id="30" name="Action Button: Go Forward or Next 29">
            <a:hlinkClick r:id="rId8" highlightClick="1"/>
            <a:extLst>
              <a:ext uri="{FF2B5EF4-FFF2-40B4-BE49-F238E27FC236}">
                <a16:creationId xmlns:a16="http://schemas.microsoft.com/office/drawing/2014/main" id="{6DAFC437-263B-8203-5C40-7C3166C4BEEB}"/>
              </a:ext>
            </a:extLst>
          </p:cNvPr>
          <p:cNvSpPr/>
          <p:nvPr/>
        </p:nvSpPr>
        <p:spPr>
          <a:xfrm>
            <a:off x="6477000" y="3837648"/>
            <a:ext cx="1130027" cy="562902"/>
          </a:xfrm>
          <a:prstGeom prst="actionButtonForwardNext">
            <a:avLst/>
          </a:prstGeom>
          <a:solidFill>
            <a:schemeClr val="bg1"/>
          </a:solidFill>
          <a:ln>
            <a:solidFill>
              <a:srgbClr val="FFAB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373444F5-5421-F71F-8E20-F16B30A62CF8}"/>
              </a:ext>
            </a:extLst>
          </p:cNvPr>
          <p:cNvSpPr txBox="1"/>
          <p:nvPr/>
        </p:nvSpPr>
        <p:spPr>
          <a:xfrm>
            <a:off x="6595171" y="3550441"/>
            <a:ext cx="893683" cy="246221"/>
          </a:xfrm>
          <a:prstGeom prst="rect">
            <a:avLst/>
          </a:prstGeom>
          <a:noFill/>
        </p:spPr>
        <p:txBody>
          <a:bodyPr wrap="square" rtlCol="0">
            <a:spAutoFit/>
          </a:bodyPr>
          <a:lstStyle/>
          <a:p>
            <a:pPr algn="ctr"/>
            <a:r>
              <a:rPr lang="en-US" sz="1000" b="1" dirty="0">
                <a:solidFill>
                  <a:srgbClr val="FFAB40"/>
                </a:solidFill>
              </a:rPr>
              <a:t>Click to Play</a:t>
            </a:r>
            <a:endParaRPr lang="en-GB" sz="1000" b="1" dirty="0">
              <a:solidFill>
                <a:srgbClr val="FFAB4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grpSp>
        <p:nvGrpSpPr>
          <p:cNvPr id="3" name="object 3"/>
          <p:cNvGrpSpPr/>
          <p:nvPr/>
        </p:nvGrpSpPr>
        <p:grpSpPr>
          <a:xfrm>
            <a:off x="607757" y="670686"/>
            <a:ext cx="2516443" cy="78677"/>
            <a:chOff x="710183" y="664463"/>
            <a:chExt cx="2882265" cy="123825"/>
          </a:xfrm>
        </p:grpSpPr>
        <p:pic>
          <p:nvPicPr>
            <p:cNvPr id="4" name="object 4"/>
            <p:cNvPicPr/>
            <p:nvPr/>
          </p:nvPicPr>
          <p:blipFill>
            <a:blip r:embed="rId3" cstate="print"/>
            <a:stretch>
              <a:fillRect/>
            </a:stretch>
          </p:blipFill>
          <p:spPr>
            <a:xfrm>
              <a:off x="710183" y="664463"/>
              <a:ext cx="2881883" cy="123444"/>
            </a:xfrm>
            <a:prstGeom prst="rect">
              <a:avLst/>
            </a:prstGeom>
          </p:spPr>
        </p:pic>
        <p:sp>
          <p:nvSpPr>
            <p:cNvPr id="5" name="object 5"/>
            <p:cNvSpPr/>
            <p:nvPr/>
          </p:nvSpPr>
          <p:spPr>
            <a:xfrm>
              <a:off x="769023" y="709294"/>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grpSp>
        <p:nvGrpSpPr>
          <p:cNvPr id="6" name="object 6"/>
          <p:cNvGrpSpPr/>
          <p:nvPr/>
        </p:nvGrpSpPr>
        <p:grpSpPr>
          <a:xfrm>
            <a:off x="4119371" y="3343655"/>
            <a:ext cx="840105" cy="123825"/>
            <a:chOff x="4119371" y="3343655"/>
            <a:chExt cx="840105" cy="123825"/>
          </a:xfrm>
        </p:grpSpPr>
        <p:pic>
          <p:nvPicPr>
            <p:cNvPr id="7" name="object 7"/>
            <p:cNvPicPr/>
            <p:nvPr/>
          </p:nvPicPr>
          <p:blipFill>
            <a:blip r:embed="rId4" cstate="print"/>
            <a:stretch>
              <a:fillRect/>
            </a:stretch>
          </p:blipFill>
          <p:spPr>
            <a:xfrm>
              <a:off x="4119371" y="3343655"/>
              <a:ext cx="839711" cy="123443"/>
            </a:xfrm>
            <a:prstGeom prst="rect">
              <a:avLst/>
            </a:prstGeom>
          </p:spPr>
        </p:pic>
        <p:sp>
          <p:nvSpPr>
            <p:cNvPr id="8" name="object 8"/>
            <p:cNvSpPr/>
            <p:nvPr/>
          </p:nvSpPr>
          <p:spPr>
            <a:xfrm>
              <a:off x="4178934" y="3388867"/>
              <a:ext cx="720090" cy="0"/>
            </a:xfrm>
            <a:custGeom>
              <a:avLst/>
              <a:gdLst/>
              <a:ahLst/>
              <a:cxnLst/>
              <a:rect l="l" t="t" r="r" b="b"/>
              <a:pathLst>
                <a:path w="720089">
                  <a:moveTo>
                    <a:pt x="0" y="0"/>
                  </a:moveTo>
                  <a:lnTo>
                    <a:pt x="719963" y="0"/>
                  </a:lnTo>
                </a:path>
              </a:pathLst>
            </a:custGeom>
            <a:ln w="9525">
              <a:solidFill>
                <a:srgbClr val="FFAB40"/>
              </a:solidFill>
            </a:ln>
          </p:spPr>
          <p:txBody>
            <a:bodyPr wrap="square" lIns="0" tIns="0" rIns="0" bIns="0" rtlCol="0"/>
            <a:lstStyle/>
            <a:p>
              <a:endParaRPr/>
            </a:p>
          </p:txBody>
        </p:sp>
      </p:grpSp>
      <p:grpSp>
        <p:nvGrpSpPr>
          <p:cNvPr id="9" name="object 9"/>
          <p:cNvGrpSpPr/>
          <p:nvPr/>
        </p:nvGrpSpPr>
        <p:grpSpPr>
          <a:xfrm>
            <a:off x="6609588" y="3343655"/>
            <a:ext cx="840105" cy="123825"/>
            <a:chOff x="6609588" y="3343655"/>
            <a:chExt cx="840105" cy="123825"/>
          </a:xfrm>
        </p:grpSpPr>
        <p:pic>
          <p:nvPicPr>
            <p:cNvPr id="10" name="object 10"/>
            <p:cNvPicPr/>
            <p:nvPr/>
          </p:nvPicPr>
          <p:blipFill>
            <a:blip r:embed="rId5" cstate="print"/>
            <a:stretch>
              <a:fillRect/>
            </a:stretch>
          </p:blipFill>
          <p:spPr>
            <a:xfrm>
              <a:off x="6609588" y="3343655"/>
              <a:ext cx="839711" cy="123443"/>
            </a:xfrm>
            <a:prstGeom prst="rect">
              <a:avLst/>
            </a:prstGeom>
          </p:spPr>
        </p:pic>
        <p:sp>
          <p:nvSpPr>
            <p:cNvPr id="11" name="object 11"/>
            <p:cNvSpPr/>
            <p:nvPr/>
          </p:nvSpPr>
          <p:spPr>
            <a:xfrm>
              <a:off x="6669024" y="3388867"/>
              <a:ext cx="720090" cy="0"/>
            </a:xfrm>
            <a:custGeom>
              <a:avLst/>
              <a:gdLst/>
              <a:ahLst/>
              <a:cxnLst/>
              <a:rect l="l" t="t" r="r" b="b"/>
              <a:pathLst>
                <a:path w="720090">
                  <a:moveTo>
                    <a:pt x="0" y="0"/>
                  </a:moveTo>
                  <a:lnTo>
                    <a:pt x="719962" y="0"/>
                  </a:lnTo>
                </a:path>
              </a:pathLst>
            </a:custGeom>
            <a:ln w="9525">
              <a:solidFill>
                <a:srgbClr val="FFAB40"/>
              </a:solidFill>
            </a:ln>
          </p:spPr>
          <p:txBody>
            <a:bodyPr wrap="square" lIns="0" tIns="0" rIns="0" bIns="0" rtlCol="0"/>
            <a:lstStyle/>
            <a:p>
              <a:endParaRPr/>
            </a:p>
          </p:txBody>
        </p:sp>
      </p:grpSp>
      <p:grpSp>
        <p:nvGrpSpPr>
          <p:cNvPr id="12" name="object 12"/>
          <p:cNvGrpSpPr/>
          <p:nvPr/>
        </p:nvGrpSpPr>
        <p:grpSpPr>
          <a:xfrm>
            <a:off x="1629155" y="3343655"/>
            <a:ext cx="840105" cy="123825"/>
            <a:chOff x="1629155" y="3343655"/>
            <a:chExt cx="840105" cy="123825"/>
          </a:xfrm>
        </p:grpSpPr>
        <p:pic>
          <p:nvPicPr>
            <p:cNvPr id="13" name="object 13"/>
            <p:cNvPicPr/>
            <p:nvPr/>
          </p:nvPicPr>
          <p:blipFill>
            <a:blip r:embed="rId4" cstate="print"/>
            <a:stretch>
              <a:fillRect/>
            </a:stretch>
          </p:blipFill>
          <p:spPr>
            <a:xfrm>
              <a:off x="1629155" y="3343655"/>
              <a:ext cx="839711" cy="123443"/>
            </a:xfrm>
            <a:prstGeom prst="rect">
              <a:avLst/>
            </a:prstGeom>
          </p:spPr>
        </p:pic>
        <p:sp>
          <p:nvSpPr>
            <p:cNvPr id="14" name="object 14"/>
            <p:cNvSpPr/>
            <p:nvPr/>
          </p:nvSpPr>
          <p:spPr>
            <a:xfrm>
              <a:off x="1688845" y="3388867"/>
              <a:ext cx="720090" cy="0"/>
            </a:xfrm>
            <a:custGeom>
              <a:avLst/>
              <a:gdLst/>
              <a:ahLst/>
              <a:cxnLst/>
              <a:rect l="l" t="t" r="r" b="b"/>
              <a:pathLst>
                <a:path w="720089">
                  <a:moveTo>
                    <a:pt x="0" y="0"/>
                  </a:moveTo>
                  <a:lnTo>
                    <a:pt x="720090" y="0"/>
                  </a:lnTo>
                </a:path>
              </a:pathLst>
            </a:custGeom>
            <a:ln w="9525">
              <a:solidFill>
                <a:srgbClr val="FFAB40"/>
              </a:solidFill>
            </a:ln>
          </p:spPr>
          <p:txBody>
            <a:bodyPr wrap="square" lIns="0" tIns="0" rIns="0" bIns="0" rtlCol="0"/>
            <a:lstStyle/>
            <a:p>
              <a:endParaRPr/>
            </a:p>
          </p:txBody>
        </p:sp>
      </p:grpSp>
      <p:sp>
        <p:nvSpPr>
          <p:cNvPr id="15" name="object 15"/>
          <p:cNvSpPr/>
          <p:nvPr/>
        </p:nvSpPr>
        <p:spPr>
          <a:xfrm>
            <a:off x="1739645" y="1887092"/>
            <a:ext cx="685165" cy="685165"/>
          </a:xfrm>
          <a:custGeom>
            <a:avLst/>
            <a:gdLst/>
            <a:ahLst/>
            <a:cxnLst/>
            <a:rect l="l" t="t" r="r" b="b"/>
            <a:pathLst>
              <a:path w="685164" h="685164">
                <a:moveTo>
                  <a:pt x="342265" y="0"/>
                </a:moveTo>
                <a:lnTo>
                  <a:pt x="295832" y="3125"/>
                </a:lnTo>
                <a:lnTo>
                  <a:pt x="251295" y="12230"/>
                </a:lnTo>
                <a:lnTo>
                  <a:pt x="209061" y="26906"/>
                </a:lnTo>
                <a:lnTo>
                  <a:pt x="169540" y="46745"/>
                </a:lnTo>
                <a:lnTo>
                  <a:pt x="133139" y="71340"/>
                </a:lnTo>
                <a:lnTo>
                  <a:pt x="100266" y="100282"/>
                </a:lnTo>
                <a:lnTo>
                  <a:pt x="71330" y="133164"/>
                </a:lnTo>
                <a:lnTo>
                  <a:pt x="46740" y="169577"/>
                </a:lnTo>
                <a:lnTo>
                  <a:pt x="26904" y="209115"/>
                </a:lnTo>
                <a:lnTo>
                  <a:pt x="12229" y="251368"/>
                </a:lnTo>
                <a:lnTo>
                  <a:pt x="3125" y="295930"/>
                </a:lnTo>
                <a:lnTo>
                  <a:pt x="0" y="342392"/>
                </a:lnTo>
                <a:lnTo>
                  <a:pt x="3125" y="388824"/>
                </a:lnTo>
                <a:lnTo>
                  <a:pt x="12229" y="433361"/>
                </a:lnTo>
                <a:lnTo>
                  <a:pt x="26904" y="475595"/>
                </a:lnTo>
                <a:lnTo>
                  <a:pt x="46740" y="515116"/>
                </a:lnTo>
                <a:lnTo>
                  <a:pt x="71330" y="551517"/>
                </a:lnTo>
                <a:lnTo>
                  <a:pt x="100266" y="584390"/>
                </a:lnTo>
                <a:lnTo>
                  <a:pt x="133139" y="613326"/>
                </a:lnTo>
                <a:lnTo>
                  <a:pt x="169540" y="637916"/>
                </a:lnTo>
                <a:lnTo>
                  <a:pt x="209061" y="657752"/>
                </a:lnTo>
                <a:lnTo>
                  <a:pt x="251295" y="672427"/>
                </a:lnTo>
                <a:lnTo>
                  <a:pt x="295832" y="681531"/>
                </a:lnTo>
                <a:lnTo>
                  <a:pt x="342265" y="684657"/>
                </a:lnTo>
                <a:lnTo>
                  <a:pt x="388726" y="681531"/>
                </a:lnTo>
                <a:lnTo>
                  <a:pt x="433288" y="672427"/>
                </a:lnTo>
                <a:lnTo>
                  <a:pt x="475541" y="657752"/>
                </a:lnTo>
                <a:lnTo>
                  <a:pt x="515079" y="637916"/>
                </a:lnTo>
                <a:lnTo>
                  <a:pt x="551492" y="613326"/>
                </a:lnTo>
                <a:lnTo>
                  <a:pt x="584374" y="584390"/>
                </a:lnTo>
                <a:lnTo>
                  <a:pt x="613316" y="551517"/>
                </a:lnTo>
                <a:lnTo>
                  <a:pt x="637911" y="515116"/>
                </a:lnTo>
                <a:lnTo>
                  <a:pt x="657750" y="475595"/>
                </a:lnTo>
                <a:lnTo>
                  <a:pt x="672426" y="433361"/>
                </a:lnTo>
                <a:lnTo>
                  <a:pt x="681531" y="388824"/>
                </a:lnTo>
                <a:lnTo>
                  <a:pt x="684657" y="342392"/>
                </a:lnTo>
                <a:lnTo>
                  <a:pt x="681531" y="295930"/>
                </a:lnTo>
                <a:lnTo>
                  <a:pt x="672426" y="251368"/>
                </a:lnTo>
                <a:lnTo>
                  <a:pt x="657750" y="209115"/>
                </a:lnTo>
                <a:lnTo>
                  <a:pt x="637911" y="169577"/>
                </a:lnTo>
                <a:lnTo>
                  <a:pt x="613316" y="133164"/>
                </a:lnTo>
                <a:lnTo>
                  <a:pt x="584374" y="100282"/>
                </a:lnTo>
                <a:lnTo>
                  <a:pt x="551492" y="71340"/>
                </a:lnTo>
                <a:lnTo>
                  <a:pt x="515079" y="46745"/>
                </a:lnTo>
                <a:lnTo>
                  <a:pt x="475541" y="26906"/>
                </a:lnTo>
                <a:lnTo>
                  <a:pt x="433288" y="12230"/>
                </a:lnTo>
                <a:lnTo>
                  <a:pt x="388726" y="3125"/>
                </a:lnTo>
                <a:lnTo>
                  <a:pt x="342265" y="0"/>
                </a:lnTo>
                <a:close/>
              </a:path>
            </a:pathLst>
          </a:custGeom>
          <a:solidFill>
            <a:srgbClr val="FFAB40"/>
          </a:solidFill>
        </p:spPr>
        <p:txBody>
          <a:bodyPr wrap="square" lIns="0" tIns="0" rIns="0" bIns="0" rtlCol="0"/>
          <a:lstStyle/>
          <a:p>
            <a:endParaRPr/>
          </a:p>
        </p:txBody>
      </p:sp>
      <p:sp>
        <p:nvSpPr>
          <p:cNvPr id="16" name="object 16"/>
          <p:cNvSpPr/>
          <p:nvPr/>
        </p:nvSpPr>
        <p:spPr>
          <a:xfrm>
            <a:off x="4229734" y="1887092"/>
            <a:ext cx="684530" cy="685165"/>
          </a:xfrm>
          <a:custGeom>
            <a:avLst/>
            <a:gdLst/>
            <a:ahLst/>
            <a:cxnLst/>
            <a:rect l="l" t="t" r="r" b="b"/>
            <a:pathLst>
              <a:path w="684529" h="685164">
                <a:moveTo>
                  <a:pt x="342264" y="0"/>
                </a:moveTo>
                <a:lnTo>
                  <a:pt x="295805" y="3125"/>
                </a:lnTo>
                <a:lnTo>
                  <a:pt x="251251" y="12230"/>
                </a:lnTo>
                <a:lnTo>
                  <a:pt x="209008" y="26906"/>
                </a:lnTo>
                <a:lnTo>
                  <a:pt x="169483" y="46745"/>
                </a:lnTo>
                <a:lnTo>
                  <a:pt x="133085" y="71340"/>
                </a:lnTo>
                <a:lnTo>
                  <a:pt x="100218" y="100282"/>
                </a:lnTo>
                <a:lnTo>
                  <a:pt x="71292" y="133164"/>
                </a:lnTo>
                <a:lnTo>
                  <a:pt x="46712" y="169577"/>
                </a:lnTo>
                <a:lnTo>
                  <a:pt x="26886" y="209115"/>
                </a:lnTo>
                <a:lnTo>
                  <a:pt x="12220" y="251368"/>
                </a:lnTo>
                <a:lnTo>
                  <a:pt x="3123" y="295930"/>
                </a:lnTo>
                <a:lnTo>
                  <a:pt x="0" y="342392"/>
                </a:lnTo>
                <a:lnTo>
                  <a:pt x="3123" y="388824"/>
                </a:lnTo>
                <a:lnTo>
                  <a:pt x="12220" y="433361"/>
                </a:lnTo>
                <a:lnTo>
                  <a:pt x="26886" y="475595"/>
                </a:lnTo>
                <a:lnTo>
                  <a:pt x="46712" y="515116"/>
                </a:lnTo>
                <a:lnTo>
                  <a:pt x="71292" y="551517"/>
                </a:lnTo>
                <a:lnTo>
                  <a:pt x="100218" y="584390"/>
                </a:lnTo>
                <a:lnTo>
                  <a:pt x="133085" y="613326"/>
                </a:lnTo>
                <a:lnTo>
                  <a:pt x="169483" y="637916"/>
                </a:lnTo>
                <a:lnTo>
                  <a:pt x="209008" y="657752"/>
                </a:lnTo>
                <a:lnTo>
                  <a:pt x="251251" y="672427"/>
                </a:lnTo>
                <a:lnTo>
                  <a:pt x="295805" y="681531"/>
                </a:lnTo>
                <a:lnTo>
                  <a:pt x="342264" y="684657"/>
                </a:lnTo>
                <a:lnTo>
                  <a:pt x="388724" y="681531"/>
                </a:lnTo>
                <a:lnTo>
                  <a:pt x="433278" y="672427"/>
                </a:lnTo>
                <a:lnTo>
                  <a:pt x="475521" y="657752"/>
                </a:lnTo>
                <a:lnTo>
                  <a:pt x="515046" y="637916"/>
                </a:lnTo>
                <a:lnTo>
                  <a:pt x="551444" y="613326"/>
                </a:lnTo>
                <a:lnTo>
                  <a:pt x="584311" y="584390"/>
                </a:lnTo>
                <a:lnTo>
                  <a:pt x="613237" y="551517"/>
                </a:lnTo>
                <a:lnTo>
                  <a:pt x="637817" y="515116"/>
                </a:lnTo>
                <a:lnTo>
                  <a:pt x="657643" y="475595"/>
                </a:lnTo>
                <a:lnTo>
                  <a:pt x="672309" y="433361"/>
                </a:lnTo>
                <a:lnTo>
                  <a:pt x="681406" y="388824"/>
                </a:lnTo>
                <a:lnTo>
                  <a:pt x="684529" y="342392"/>
                </a:lnTo>
                <a:lnTo>
                  <a:pt x="681406" y="295930"/>
                </a:lnTo>
                <a:lnTo>
                  <a:pt x="672309" y="251368"/>
                </a:lnTo>
                <a:lnTo>
                  <a:pt x="657643" y="209115"/>
                </a:lnTo>
                <a:lnTo>
                  <a:pt x="637817" y="169577"/>
                </a:lnTo>
                <a:lnTo>
                  <a:pt x="613237" y="133164"/>
                </a:lnTo>
                <a:lnTo>
                  <a:pt x="584311" y="100282"/>
                </a:lnTo>
                <a:lnTo>
                  <a:pt x="551444" y="71340"/>
                </a:lnTo>
                <a:lnTo>
                  <a:pt x="515046" y="46745"/>
                </a:lnTo>
                <a:lnTo>
                  <a:pt x="475521" y="26906"/>
                </a:lnTo>
                <a:lnTo>
                  <a:pt x="433278" y="12230"/>
                </a:lnTo>
                <a:lnTo>
                  <a:pt x="388724" y="3125"/>
                </a:lnTo>
                <a:lnTo>
                  <a:pt x="342264" y="0"/>
                </a:lnTo>
                <a:close/>
              </a:path>
            </a:pathLst>
          </a:custGeom>
          <a:solidFill>
            <a:srgbClr val="FFAB40"/>
          </a:solidFill>
        </p:spPr>
        <p:txBody>
          <a:bodyPr wrap="square" lIns="0" tIns="0" rIns="0" bIns="0" rtlCol="0"/>
          <a:lstStyle/>
          <a:p>
            <a:endParaRPr/>
          </a:p>
        </p:txBody>
      </p:sp>
      <p:grpSp>
        <p:nvGrpSpPr>
          <p:cNvPr id="17" name="object 17"/>
          <p:cNvGrpSpPr/>
          <p:nvPr/>
        </p:nvGrpSpPr>
        <p:grpSpPr>
          <a:xfrm>
            <a:off x="6719696" y="1887092"/>
            <a:ext cx="685165" cy="685165"/>
            <a:chOff x="6719696" y="1887092"/>
            <a:chExt cx="685165" cy="685165"/>
          </a:xfrm>
        </p:grpSpPr>
        <p:sp>
          <p:nvSpPr>
            <p:cNvPr id="18" name="object 18"/>
            <p:cNvSpPr/>
            <p:nvPr/>
          </p:nvSpPr>
          <p:spPr>
            <a:xfrm>
              <a:off x="6719696" y="1887092"/>
              <a:ext cx="685165" cy="685165"/>
            </a:xfrm>
            <a:custGeom>
              <a:avLst/>
              <a:gdLst/>
              <a:ahLst/>
              <a:cxnLst/>
              <a:rect l="l" t="t" r="r" b="b"/>
              <a:pathLst>
                <a:path w="685165" h="685164">
                  <a:moveTo>
                    <a:pt x="342392" y="0"/>
                  </a:moveTo>
                  <a:lnTo>
                    <a:pt x="295930" y="3125"/>
                  </a:lnTo>
                  <a:lnTo>
                    <a:pt x="251368" y="12230"/>
                  </a:lnTo>
                  <a:lnTo>
                    <a:pt x="209115" y="26906"/>
                  </a:lnTo>
                  <a:lnTo>
                    <a:pt x="169577" y="46745"/>
                  </a:lnTo>
                  <a:lnTo>
                    <a:pt x="133164" y="71340"/>
                  </a:lnTo>
                  <a:lnTo>
                    <a:pt x="100282" y="100282"/>
                  </a:lnTo>
                  <a:lnTo>
                    <a:pt x="71340" y="133164"/>
                  </a:lnTo>
                  <a:lnTo>
                    <a:pt x="46745" y="169577"/>
                  </a:lnTo>
                  <a:lnTo>
                    <a:pt x="26906" y="209115"/>
                  </a:lnTo>
                  <a:lnTo>
                    <a:pt x="12230" y="251368"/>
                  </a:lnTo>
                  <a:lnTo>
                    <a:pt x="3125" y="295930"/>
                  </a:lnTo>
                  <a:lnTo>
                    <a:pt x="0" y="342392"/>
                  </a:lnTo>
                  <a:lnTo>
                    <a:pt x="3125" y="388824"/>
                  </a:lnTo>
                  <a:lnTo>
                    <a:pt x="12230" y="433361"/>
                  </a:lnTo>
                  <a:lnTo>
                    <a:pt x="26906" y="475595"/>
                  </a:lnTo>
                  <a:lnTo>
                    <a:pt x="46745" y="515116"/>
                  </a:lnTo>
                  <a:lnTo>
                    <a:pt x="71340" y="551517"/>
                  </a:lnTo>
                  <a:lnTo>
                    <a:pt x="100282" y="584390"/>
                  </a:lnTo>
                  <a:lnTo>
                    <a:pt x="133164" y="613326"/>
                  </a:lnTo>
                  <a:lnTo>
                    <a:pt x="169577" y="637916"/>
                  </a:lnTo>
                  <a:lnTo>
                    <a:pt x="209115" y="657752"/>
                  </a:lnTo>
                  <a:lnTo>
                    <a:pt x="251368" y="672427"/>
                  </a:lnTo>
                  <a:lnTo>
                    <a:pt x="295930" y="681531"/>
                  </a:lnTo>
                  <a:lnTo>
                    <a:pt x="342392" y="684657"/>
                  </a:lnTo>
                  <a:lnTo>
                    <a:pt x="388824" y="681531"/>
                  </a:lnTo>
                  <a:lnTo>
                    <a:pt x="433361" y="672427"/>
                  </a:lnTo>
                  <a:lnTo>
                    <a:pt x="475595" y="657752"/>
                  </a:lnTo>
                  <a:lnTo>
                    <a:pt x="515116" y="637916"/>
                  </a:lnTo>
                  <a:lnTo>
                    <a:pt x="551517" y="613326"/>
                  </a:lnTo>
                  <a:lnTo>
                    <a:pt x="584390" y="584390"/>
                  </a:lnTo>
                  <a:lnTo>
                    <a:pt x="613326" y="551517"/>
                  </a:lnTo>
                  <a:lnTo>
                    <a:pt x="637916" y="515116"/>
                  </a:lnTo>
                  <a:lnTo>
                    <a:pt x="657752" y="475595"/>
                  </a:lnTo>
                  <a:lnTo>
                    <a:pt x="672427" y="433361"/>
                  </a:lnTo>
                  <a:lnTo>
                    <a:pt x="681531" y="388824"/>
                  </a:lnTo>
                  <a:lnTo>
                    <a:pt x="684656" y="342392"/>
                  </a:lnTo>
                  <a:lnTo>
                    <a:pt x="681531" y="295930"/>
                  </a:lnTo>
                  <a:lnTo>
                    <a:pt x="672427" y="251368"/>
                  </a:lnTo>
                  <a:lnTo>
                    <a:pt x="657752" y="209115"/>
                  </a:lnTo>
                  <a:lnTo>
                    <a:pt x="637916" y="169577"/>
                  </a:lnTo>
                  <a:lnTo>
                    <a:pt x="613326" y="133164"/>
                  </a:lnTo>
                  <a:lnTo>
                    <a:pt x="584390" y="100282"/>
                  </a:lnTo>
                  <a:lnTo>
                    <a:pt x="551517" y="71340"/>
                  </a:lnTo>
                  <a:lnTo>
                    <a:pt x="515116" y="46745"/>
                  </a:lnTo>
                  <a:lnTo>
                    <a:pt x="475595" y="26906"/>
                  </a:lnTo>
                  <a:lnTo>
                    <a:pt x="433361" y="12230"/>
                  </a:lnTo>
                  <a:lnTo>
                    <a:pt x="388824" y="3125"/>
                  </a:lnTo>
                  <a:lnTo>
                    <a:pt x="342392" y="0"/>
                  </a:lnTo>
                  <a:close/>
                </a:path>
              </a:pathLst>
            </a:custGeom>
            <a:solidFill>
              <a:srgbClr val="FFAB40"/>
            </a:solidFill>
          </p:spPr>
          <p:txBody>
            <a:bodyPr wrap="square" lIns="0" tIns="0" rIns="0" bIns="0" rtlCol="0"/>
            <a:lstStyle/>
            <a:p>
              <a:endParaRPr/>
            </a:p>
          </p:txBody>
        </p:sp>
        <p:pic>
          <p:nvPicPr>
            <p:cNvPr id="19" name="object 19"/>
            <p:cNvPicPr/>
            <p:nvPr/>
          </p:nvPicPr>
          <p:blipFill>
            <a:blip r:embed="rId6" cstate="print"/>
            <a:stretch>
              <a:fillRect/>
            </a:stretch>
          </p:blipFill>
          <p:spPr>
            <a:xfrm>
              <a:off x="6792467" y="1947671"/>
              <a:ext cx="548398" cy="548385"/>
            </a:xfrm>
            <a:prstGeom prst="rect">
              <a:avLst/>
            </a:prstGeom>
          </p:spPr>
        </p:pic>
      </p:grpSp>
      <p:sp>
        <p:nvSpPr>
          <p:cNvPr id="20" name="object 20"/>
          <p:cNvSpPr txBox="1">
            <a:spLocks noGrp="1"/>
          </p:cNvSpPr>
          <p:nvPr>
            <p:ph type="title"/>
          </p:nvPr>
        </p:nvSpPr>
        <p:spPr>
          <a:xfrm>
            <a:off x="760272" y="243585"/>
            <a:ext cx="3030220" cy="391160"/>
          </a:xfrm>
          <a:prstGeom prst="rect">
            <a:avLst/>
          </a:prstGeom>
        </p:spPr>
        <p:txBody>
          <a:bodyPr vert="horz" wrap="square" lIns="0" tIns="12700" rIns="0" bIns="0" rtlCol="0">
            <a:spAutoFit/>
          </a:bodyPr>
          <a:lstStyle/>
          <a:p>
            <a:pPr marL="12700">
              <a:lnSpc>
                <a:spcPct val="100000"/>
              </a:lnSpc>
              <a:spcBef>
                <a:spcPts val="100"/>
              </a:spcBef>
            </a:pPr>
            <a:r>
              <a:rPr spc="-100" dirty="0">
                <a:latin typeface="Verdana"/>
                <a:cs typeface="Verdana"/>
              </a:rPr>
              <a:t>MEDIA</a:t>
            </a:r>
            <a:r>
              <a:rPr spc="-125" dirty="0">
                <a:latin typeface="Verdana"/>
                <a:cs typeface="Verdana"/>
              </a:rPr>
              <a:t> </a:t>
            </a:r>
            <a:r>
              <a:rPr lang="en-US" spc="35" dirty="0">
                <a:latin typeface="Verdana"/>
                <a:cs typeface="Verdana"/>
              </a:rPr>
              <a:t>Space </a:t>
            </a:r>
            <a:endParaRPr spc="-55" dirty="0">
              <a:latin typeface="Verdana"/>
              <a:cs typeface="Verdana"/>
            </a:endParaRPr>
          </a:p>
        </p:txBody>
      </p:sp>
      <p:sp>
        <p:nvSpPr>
          <p:cNvPr id="21" name="object 21"/>
          <p:cNvSpPr txBox="1"/>
          <p:nvPr/>
        </p:nvSpPr>
        <p:spPr>
          <a:xfrm>
            <a:off x="1240942" y="2920060"/>
            <a:ext cx="1682114" cy="300355"/>
          </a:xfrm>
          <a:prstGeom prst="rect">
            <a:avLst/>
          </a:prstGeom>
        </p:spPr>
        <p:txBody>
          <a:bodyPr vert="horz" wrap="square" lIns="0" tIns="12700" rIns="0" bIns="0" rtlCol="0">
            <a:spAutoFit/>
          </a:bodyPr>
          <a:lstStyle/>
          <a:p>
            <a:pPr marL="12700">
              <a:lnSpc>
                <a:spcPct val="100000"/>
              </a:lnSpc>
              <a:spcBef>
                <a:spcPts val="100"/>
              </a:spcBef>
            </a:pPr>
            <a:r>
              <a:rPr sz="1800" b="1" spc="-40" dirty="0">
                <a:solidFill>
                  <a:srgbClr val="FFFFFF"/>
                </a:solidFill>
                <a:latin typeface="Tahoma"/>
                <a:cs typeface="Tahoma"/>
              </a:rPr>
              <a:t>HY</a:t>
            </a:r>
            <a:r>
              <a:rPr sz="1800" b="1" spc="-35" dirty="0">
                <a:solidFill>
                  <a:srgbClr val="FFFFFF"/>
                </a:solidFill>
                <a:latin typeface="Tahoma"/>
                <a:cs typeface="Tahoma"/>
              </a:rPr>
              <a:t>P</a:t>
            </a:r>
            <a:r>
              <a:rPr sz="1800" b="1" spc="-135" dirty="0">
                <a:solidFill>
                  <a:srgbClr val="FFFFFF"/>
                </a:solidFill>
                <a:latin typeface="Tahoma"/>
                <a:cs typeface="Tahoma"/>
              </a:rPr>
              <a:t>ER</a:t>
            </a:r>
            <a:r>
              <a:rPr sz="1800" b="1" spc="-150" dirty="0">
                <a:solidFill>
                  <a:srgbClr val="FFFFFF"/>
                </a:solidFill>
                <a:latin typeface="Tahoma"/>
                <a:cs typeface="Tahoma"/>
              </a:rPr>
              <a:t> </a:t>
            </a:r>
            <a:r>
              <a:rPr sz="1800" b="1" spc="-60" dirty="0">
                <a:solidFill>
                  <a:srgbClr val="FFFFFF"/>
                </a:solidFill>
                <a:latin typeface="Tahoma"/>
                <a:cs typeface="Tahoma"/>
              </a:rPr>
              <a:t>STORES</a:t>
            </a:r>
            <a:endParaRPr sz="1800" dirty="0">
              <a:latin typeface="Tahoma"/>
              <a:cs typeface="Tahoma"/>
            </a:endParaRPr>
          </a:p>
        </p:txBody>
      </p:sp>
      <p:sp>
        <p:nvSpPr>
          <p:cNvPr id="22" name="object 22"/>
          <p:cNvSpPr txBox="1"/>
          <p:nvPr/>
        </p:nvSpPr>
        <p:spPr>
          <a:xfrm>
            <a:off x="3571747" y="2920060"/>
            <a:ext cx="1986914" cy="289823"/>
          </a:xfrm>
          <a:prstGeom prst="rect">
            <a:avLst/>
          </a:prstGeom>
        </p:spPr>
        <p:txBody>
          <a:bodyPr vert="horz" wrap="square" lIns="0" tIns="12700" rIns="0" bIns="0" rtlCol="0">
            <a:spAutoFit/>
          </a:bodyPr>
          <a:lstStyle/>
          <a:p>
            <a:pPr marL="12700">
              <a:lnSpc>
                <a:spcPct val="100000"/>
              </a:lnSpc>
              <a:spcBef>
                <a:spcPts val="100"/>
              </a:spcBef>
            </a:pPr>
            <a:r>
              <a:rPr sz="1800" b="1" spc="-240" dirty="0">
                <a:solidFill>
                  <a:srgbClr val="FFFFFF"/>
                </a:solidFill>
                <a:latin typeface="Tahoma"/>
                <a:cs typeface="Tahoma"/>
              </a:rPr>
              <a:t>D</a:t>
            </a:r>
            <a:r>
              <a:rPr sz="1800" b="1" spc="-165" dirty="0">
                <a:solidFill>
                  <a:srgbClr val="FFFFFF"/>
                </a:solidFill>
                <a:latin typeface="Tahoma"/>
                <a:cs typeface="Tahoma"/>
              </a:rPr>
              <a:t>I</a:t>
            </a:r>
            <a:r>
              <a:rPr sz="1800" b="1" spc="20" dirty="0">
                <a:solidFill>
                  <a:srgbClr val="FFFFFF"/>
                </a:solidFill>
                <a:latin typeface="Tahoma"/>
                <a:cs typeface="Tahoma"/>
              </a:rPr>
              <a:t>G</a:t>
            </a:r>
            <a:r>
              <a:rPr sz="1800" b="1" spc="-114" dirty="0">
                <a:solidFill>
                  <a:srgbClr val="FFFFFF"/>
                </a:solidFill>
                <a:latin typeface="Tahoma"/>
                <a:cs typeface="Tahoma"/>
              </a:rPr>
              <a:t>ITAL</a:t>
            </a:r>
            <a:r>
              <a:rPr sz="1800" b="1" spc="-140" dirty="0">
                <a:solidFill>
                  <a:srgbClr val="FFFFFF"/>
                </a:solidFill>
                <a:latin typeface="Tahoma"/>
                <a:cs typeface="Tahoma"/>
              </a:rPr>
              <a:t> </a:t>
            </a:r>
            <a:r>
              <a:rPr lang="en-US" sz="1800" b="1" spc="65" dirty="0">
                <a:solidFill>
                  <a:srgbClr val="FFFFFF"/>
                </a:solidFill>
                <a:latin typeface="Tahoma"/>
                <a:cs typeface="Tahoma"/>
              </a:rPr>
              <a:t>Solution</a:t>
            </a:r>
            <a:endParaRPr sz="1800" dirty="0">
              <a:latin typeface="Tahoma"/>
              <a:cs typeface="Tahoma"/>
            </a:endParaRPr>
          </a:p>
        </p:txBody>
      </p:sp>
      <p:sp>
        <p:nvSpPr>
          <p:cNvPr id="23" name="object 23"/>
          <p:cNvSpPr txBox="1"/>
          <p:nvPr/>
        </p:nvSpPr>
        <p:spPr>
          <a:xfrm>
            <a:off x="6300978" y="2920060"/>
            <a:ext cx="1525270" cy="300355"/>
          </a:xfrm>
          <a:prstGeom prst="rect">
            <a:avLst/>
          </a:prstGeom>
        </p:spPr>
        <p:txBody>
          <a:bodyPr vert="horz" wrap="square" lIns="0" tIns="12700" rIns="0" bIns="0" rtlCol="0">
            <a:spAutoFit/>
          </a:bodyPr>
          <a:lstStyle/>
          <a:p>
            <a:pPr marL="12700">
              <a:lnSpc>
                <a:spcPct val="100000"/>
              </a:lnSpc>
              <a:spcBef>
                <a:spcPts val="100"/>
              </a:spcBef>
            </a:pPr>
            <a:r>
              <a:rPr sz="1800" b="1" spc="-105" dirty="0">
                <a:solidFill>
                  <a:srgbClr val="FFFFFF"/>
                </a:solidFill>
                <a:latin typeface="Tahoma"/>
                <a:cs typeface="Tahoma"/>
              </a:rPr>
              <a:t>POSITIONING</a:t>
            </a:r>
            <a:endParaRPr sz="1800">
              <a:latin typeface="Tahoma"/>
              <a:cs typeface="Tahoma"/>
            </a:endParaRPr>
          </a:p>
        </p:txBody>
      </p:sp>
      <p:pic>
        <p:nvPicPr>
          <p:cNvPr id="24" name="object 24"/>
          <p:cNvPicPr/>
          <p:nvPr/>
        </p:nvPicPr>
        <p:blipFill>
          <a:blip r:embed="rId7" cstate="print"/>
          <a:stretch>
            <a:fillRect/>
          </a:stretch>
        </p:blipFill>
        <p:spPr>
          <a:xfrm>
            <a:off x="1803145" y="2050199"/>
            <a:ext cx="557644" cy="358482"/>
          </a:xfrm>
          <a:prstGeom prst="rect">
            <a:avLst/>
          </a:prstGeom>
        </p:spPr>
      </p:pic>
      <p:sp>
        <p:nvSpPr>
          <p:cNvPr id="25" name="object 25"/>
          <p:cNvSpPr txBox="1"/>
          <p:nvPr/>
        </p:nvSpPr>
        <p:spPr>
          <a:xfrm>
            <a:off x="1176629" y="3441574"/>
            <a:ext cx="1597025" cy="1031240"/>
          </a:xfrm>
          <a:prstGeom prst="rect">
            <a:avLst/>
          </a:prstGeom>
        </p:spPr>
        <p:txBody>
          <a:bodyPr vert="horz" wrap="square" lIns="0" tIns="11430" rIns="0" bIns="0" rtlCol="0">
            <a:spAutoFit/>
          </a:bodyPr>
          <a:lstStyle/>
          <a:p>
            <a:pPr marL="12700" marR="5080">
              <a:lnSpc>
                <a:spcPct val="150100"/>
              </a:lnSpc>
              <a:spcBef>
                <a:spcPts val="90"/>
              </a:spcBef>
            </a:pPr>
            <a:r>
              <a:rPr sz="1100" spc="55" dirty="0">
                <a:solidFill>
                  <a:srgbClr val="FFFFFF"/>
                </a:solidFill>
                <a:latin typeface="Lucida Sans Unicode"/>
                <a:cs typeface="Lucida Sans Unicode"/>
              </a:rPr>
              <a:t>Cov</a:t>
            </a:r>
            <a:r>
              <a:rPr sz="1100" spc="15" dirty="0">
                <a:solidFill>
                  <a:srgbClr val="FFFFFF"/>
                </a:solidFill>
                <a:latin typeface="Lucida Sans Unicode"/>
                <a:cs typeface="Lucida Sans Unicode"/>
              </a:rPr>
              <a:t>e</a:t>
            </a:r>
            <a:r>
              <a:rPr sz="1100" spc="5" dirty="0">
                <a:solidFill>
                  <a:srgbClr val="FFFFFF"/>
                </a:solidFill>
                <a:latin typeface="Lucida Sans Unicode"/>
                <a:cs typeface="Lucida Sans Unicode"/>
              </a:rPr>
              <a:t>r</a:t>
            </a:r>
            <a:r>
              <a:rPr sz="1100" spc="-50" dirty="0">
                <a:solidFill>
                  <a:srgbClr val="FFFFFF"/>
                </a:solidFill>
                <a:latin typeface="Lucida Sans Unicode"/>
                <a:cs typeface="Lucida Sans Unicode"/>
              </a:rPr>
              <a:t>i</a:t>
            </a:r>
            <a:r>
              <a:rPr sz="1100" spc="40" dirty="0">
                <a:solidFill>
                  <a:srgbClr val="FFFFFF"/>
                </a:solidFill>
                <a:latin typeface="Lucida Sans Unicode"/>
                <a:cs typeface="Lucida Sans Unicode"/>
              </a:rPr>
              <a:t>ng</a:t>
            </a:r>
            <a:r>
              <a:rPr sz="1100" spc="-90" dirty="0">
                <a:solidFill>
                  <a:srgbClr val="FFFFFF"/>
                </a:solidFill>
                <a:latin typeface="Lucida Sans Unicode"/>
                <a:cs typeface="Lucida Sans Unicode"/>
              </a:rPr>
              <a:t> </a:t>
            </a:r>
            <a:r>
              <a:rPr sz="1100" spc="-20" dirty="0">
                <a:solidFill>
                  <a:srgbClr val="FFFFFF"/>
                </a:solidFill>
                <a:latin typeface="Lucida Sans Unicode"/>
                <a:cs typeface="Lucida Sans Unicode"/>
              </a:rPr>
              <a:t>t</a:t>
            </a:r>
            <a:r>
              <a:rPr sz="1100" spc="45" dirty="0">
                <a:solidFill>
                  <a:srgbClr val="FFFFFF"/>
                </a:solidFill>
                <a:latin typeface="Lucida Sans Unicode"/>
                <a:cs typeface="Lucida Sans Unicode"/>
              </a:rPr>
              <a:t>he</a:t>
            </a:r>
            <a:r>
              <a:rPr sz="1100" spc="-75" dirty="0">
                <a:solidFill>
                  <a:srgbClr val="FFFFFF"/>
                </a:solidFill>
                <a:latin typeface="Lucida Sans Unicode"/>
                <a:cs typeface="Lucida Sans Unicode"/>
              </a:rPr>
              <a:t> </a:t>
            </a:r>
            <a:r>
              <a:rPr sz="1100" spc="-20" dirty="0">
                <a:solidFill>
                  <a:srgbClr val="FFFFFF"/>
                </a:solidFill>
                <a:latin typeface="Lucida Sans Unicode"/>
                <a:cs typeface="Lucida Sans Unicode"/>
              </a:rPr>
              <a:t>t</a:t>
            </a:r>
            <a:r>
              <a:rPr sz="1100" spc="40" dirty="0">
                <a:solidFill>
                  <a:srgbClr val="FFFFFF"/>
                </a:solidFill>
                <a:latin typeface="Lucida Sans Unicode"/>
                <a:cs typeface="Lucida Sans Unicode"/>
              </a:rPr>
              <a:t>op</a:t>
            </a:r>
            <a:r>
              <a:rPr sz="1100" spc="-65" dirty="0">
                <a:solidFill>
                  <a:srgbClr val="FFFFFF"/>
                </a:solidFill>
                <a:latin typeface="Lucida Sans Unicode"/>
                <a:cs typeface="Lucida Sans Unicode"/>
              </a:rPr>
              <a:t> </a:t>
            </a:r>
            <a:r>
              <a:rPr sz="1100" spc="-355" dirty="0">
                <a:solidFill>
                  <a:srgbClr val="FFFFFF"/>
                </a:solidFill>
                <a:latin typeface="Lucida Sans Unicode"/>
                <a:cs typeface="Lucida Sans Unicode"/>
              </a:rPr>
              <a:t>1</a:t>
            </a:r>
            <a:r>
              <a:rPr sz="1100" spc="-5" dirty="0">
                <a:solidFill>
                  <a:srgbClr val="FFFFFF"/>
                </a:solidFill>
                <a:latin typeface="Lucida Sans Unicode"/>
                <a:cs typeface="Lucida Sans Unicode"/>
              </a:rPr>
              <a:t>0  </a:t>
            </a:r>
            <a:r>
              <a:rPr sz="1100" spc="55" dirty="0">
                <a:solidFill>
                  <a:srgbClr val="FFFFFF"/>
                </a:solidFill>
                <a:latin typeface="Lucida Sans Unicode"/>
                <a:cs typeface="Lucida Sans Unicode"/>
              </a:rPr>
              <a:t>D</a:t>
            </a:r>
            <a:r>
              <a:rPr sz="1100" spc="30" dirty="0">
                <a:solidFill>
                  <a:srgbClr val="FFFFFF"/>
                </a:solidFill>
                <a:latin typeface="Lucida Sans Unicode"/>
                <a:cs typeface="Lucida Sans Unicode"/>
              </a:rPr>
              <a:t>a</a:t>
            </a:r>
            <a:r>
              <a:rPr sz="1100" spc="35" dirty="0">
                <a:solidFill>
                  <a:srgbClr val="FFFFFF"/>
                </a:solidFill>
                <a:latin typeface="Lucida Sans Unicode"/>
                <a:cs typeface="Lucida Sans Unicode"/>
              </a:rPr>
              <a:t>nu</a:t>
            </a:r>
            <a:r>
              <a:rPr sz="1100" spc="30" dirty="0">
                <a:solidFill>
                  <a:srgbClr val="FFFFFF"/>
                </a:solidFill>
                <a:latin typeface="Lucida Sans Unicode"/>
                <a:cs typeface="Lucida Sans Unicode"/>
              </a:rPr>
              <a:t>b</a:t>
            </a:r>
            <a:r>
              <a:rPr sz="1100" spc="70" dirty="0">
                <a:solidFill>
                  <a:srgbClr val="FFFFFF"/>
                </a:solidFill>
                <a:latin typeface="Lucida Sans Unicode"/>
                <a:cs typeface="Lucida Sans Unicode"/>
              </a:rPr>
              <a:t>e</a:t>
            </a:r>
            <a:r>
              <a:rPr sz="1100" spc="-100" dirty="0">
                <a:solidFill>
                  <a:srgbClr val="FFFFFF"/>
                </a:solidFill>
                <a:latin typeface="Lucida Sans Unicode"/>
                <a:cs typeface="Lucida Sans Unicode"/>
              </a:rPr>
              <a:t> </a:t>
            </a:r>
            <a:r>
              <a:rPr sz="1100" spc="50" dirty="0">
                <a:solidFill>
                  <a:srgbClr val="FFFFFF"/>
                </a:solidFill>
                <a:latin typeface="Lucida Sans Unicode"/>
                <a:cs typeface="Lucida Sans Unicode"/>
              </a:rPr>
              <a:t>&amp;</a:t>
            </a:r>
            <a:r>
              <a:rPr sz="1100" spc="-65" dirty="0">
                <a:solidFill>
                  <a:srgbClr val="FFFFFF"/>
                </a:solidFill>
                <a:latin typeface="Lucida Sans Unicode"/>
                <a:cs typeface="Lucida Sans Unicode"/>
              </a:rPr>
              <a:t> </a:t>
            </a:r>
            <a:r>
              <a:rPr sz="1100" spc="35" dirty="0">
                <a:solidFill>
                  <a:srgbClr val="FFFFFF"/>
                </a:solidFill>
                <a:latin typeface="Lucida Sans Unicode"/>
                <a:cs typeface="Lucida Sans Unicode"/>
              </a:rPr>
              <a:t>B</a:t>
            </a:r>
            <a:r>
              <a:rPr sz="1100" spc="-50" dirty="0">
                <a:solidFill>
                  <a:srgbClr val="FFFFFF"/>
                </a:solidFill>
                <a:latin typeface="Lucida Sans Unicode"/>
                <a:cs typeface="Lucida Sans Unicode"/>
              </a:rPr>
              <a:t>i</a:t>
            </a:r>
            <a:r>
              <a:rPr sz="1100" spc="40" dirty="0">
                <a:solidFill>
                  <a:srgbClr val="FFFFFF"/>
                </a:solidFill>
                <a:latin typeface="Lucida Sans Unicode"/>
                <a:cs typeface="Lucida Sans Unicode"/>
              </a:rPr>
              <a:t>n</a:t>
            </a:r>
            <a:r>
              <a:rPr sz="1100" spc="35" dirty="0">
                <a:solidFill>
                  <a:srgbClr val="FFFFFF"/>
                </a:solidFill>
                <a:latin typeface="Lucida Sans Unicode"/>
                <a:cs typeface="Lucida Sans Unicode"/>
              </a:rPr>
              <a:t>d</a:t>
            </a:r>
            <a:r>
              <a:rPr sz="1100" spc="135" dirty="0">
                <a:solidFill>
                  <a:srgbClr val="FFFFFF"/>
                </a:solidFill>
                <a:latin typeface="Lucida Sans Unicode"/>
                <a:cs typeface="Lucida Sans Unicode"/>
              </a:rPr>
              <a:t>a</a:t>
            </a:r>
            <a:r>
              <a:rPr sz="1100" spc="45" dirty="0">
                <a:solidFill>
                  <a:srgbClr val="FFFFFF"/>
                </a:solidFill>
                <a:latin typeface="Lucida Sans Unicode"/>
                <a:cs typeface="Lucida Sans Unicode"/>
              </a:rPr>
              <a:t>w</a:t>
            </a:r>
            <a:r>
              <a:rPr sz="1100" spc="30" dirty="0">
                <a:solidFill>
                  <a:srgbClr val="FFFFFF"/>
                </a:solidFill>
                <a:latin typeface="Lucida Sans Unicode"/>
                <a:cs typeface="Lucida Sans Unicode"/>
              </a:rPr>
              <a:t>ood  </a:t>
            </a:r>
            <a:r>
              <a:rPr sz="1100" spc="10" dirty="0">
                <a:solidFill>
                  <a:srgbClr val="FFFFFF"/>
                </a:solidFill>
                <a:latin typeface="Lucida Sans Unicode"/>
                <a:cs typeface="Lucida Sans Unicode"/>
              </a:rPr>
              <a:t>stores</a:t>
            </a:r>
            <a:r>
              <a:rPr sz="1100" spc="-85" dirty="0">
                <a:solidFill>
                  <a:srgbClr val="FFFFFF"/>
                </a:solidFill>
                <a:latin typeface="Lucida Sans Unicode"/>
                <a:cs typeface="Lucida Sans Unicode"/>
              </a:rPr>
              <a:t> </a:t>
            </a:r>
            <a:r>
              <a:rPr sz="1100" dirty="0">
                <a:solidFill>
                  <a:srgbClr val="FFFFFF"/>
                </a:solidFill>
                <a:latin typeface="Lucida Sans Unicode"/>
                <a:cs typeface="Lucida Sans Unicode"/>
              </a:rPr>
              <a:t>with</a:t>
            </a:r>
            <a:r>
              <a:rPr sz="1100" spc="-75" dirty="0">
                <a:solidFill>
                  <a:srgbClr val="FFFFFF"/>
                </a:solidFill>
                <a:latin typeface="Lucida Sans Unicode"/>
                <a:cs typeface="Lucida Sans Unicode"/>
              </a:rPr>
              <a:t> </a:t>
            </a:r>
            <a:r>
              <a:rPr sz="1100" spc="25" dirty="0">
                <a:solidFill>
                  <a:srgbClr val="FFFFFF"/>
                </a:solidFill>
                <a:latin typeface="Lucida Sans Unicode"/>
                <a:cs typeface="Lucida Sans Unicode"/>
              </a:rPr>
              <a:t>the</a:t>
            </a:r>
            <a:r>
              <a:rPr sz="1100" spc="-80" dirty="0">
                <a:solidFill>
                  <a:srgbClr val="FFFFFF"/>
                </a:solidFill>
                <a:latin typeface="Lucida Sans Unicode"/>
                <a:cs typeface="Lucida Sans Unicode"/>
              </a:rPr>
              <a:t> </a:t>
            </a:r>
            <a:r>
              <a:rPr sz="1100" spc="15" dirty="0">
                <a:solidFill>
                  <a:srgbClr val="FFFFFF"/>
                </a:solidFill>
                <a:latin typeface="Lucida Sans Unicode"/>
                <a:cs typeface="Lucida Sans Unicode"/>
              </a:rPr>
              <a:t>h</a:t>
            </a:r>
            <a:r>
              <a:rPr lang="en-US" sz="1100" spc="15" dirty="0">
                <a:solidFill>
                  <a:srgbClr val="FFFFFF"/>
                </a:solidFill>
                <a:latin typeface="Lucida Sans Unicode"/>
                <a:cs typeface="Lucida Sans Unicode"/>
              </a:rPr>
              <a:t>ighest</a:t>
            </a:r>
            <a:r>
              <a:rPr sz="1100" spc="15" dirty="0">
                <a:solidFill>
                  <a:srgbClr val="FFFFFF"/>
                </a:solidFill>
                <a:latin typeface="Lucida Sans Unicode"/>
                <a:cs typeface="Lucida Sans Unicode"/>
              </a:rPr>
              <a:t> </a:t>
            </a:r>
            <a:r>
              <a:rPr sz="1100" spc="-330" dirty="0">
                <a:solidFill>
                  <a:srgbClr val="FFFFFF"/>
                </a:solidFill>
                <a:latin typeface="Lucida Sans Unicode"/>
                <a:cs typeface="Lucida Sans Unicode"/>
              </a:rPr>
              <a:t> </a:t>
            </a:r>
            <a:r>
              <a:rPr sz="1100" spc="10" dirty="0">
                <a:solidFill>
                  <a:srgbClr val="FFFFFF"/>
                </a:solidFill>
                <a:latin typeface="Lucida Sans Unicode"/>
                <a:cs typeface="Lucida Sans Unicode"/>
              </a:rPr>
              <a:t>revenue/footfall</a:t>
            </a:r>
            <a:endParaRPr sz="1100" dirty="0">
              <a:latin typeface="Lucida Sans Unicode"/>
              <a:cs typeface="Lucida Sans Unicode"/>
            </a:endParaRPr>
          </a:p>
        </p:txBody>
      </p:sp>
      <p:sp>
        <p:nvSpPr>
          <p:cNvPr id="26" name="object 26"/>
          <p:cNvSpPr txBox="1"/>
          <p:nvPr/>
        </p:nvSpPr>
        <p:spPr>
          <a:xfrm>
            <a:off x="3588258" y="3441574"/>
            <a:ext cx="1730375" cy="779780"/>
          </a:xfrm>
          <a:prstGeom prst="rect">
            <a:avLst/>
          </a:prstGeom>
        </p:spPr>
        <p:txBody>
          <a:bodyPr vert="horz" wrap="square" lIns="0" tIns="11430" rIns="0" bIns="0" rtlCol="0">
            <a:spAutoFit/>
          </a:bodyPr>
          <a:lstStyle/>
          <a:p>
            <a:pPr marL="12700" marR="5080">
              <a:lnSpc>
                <a:spcPct val="150100"/>
              </a:lnSpc>
              <a:spcBef>
                <a:spcPts val="90"/>
              </a:spcBef>
            </a:pPr>
            <a:r>
              <a:rPr sz="1100" spc="15" dirty="0">
                <a:solidFill>
                  <a:srgbClr val="FFFFFF"/>
                </a:solidFill>
                <a:latin typeface="Lucida Sans Unicode"/>
                <a:cs typeface="Lucida Sans Unicode"/>
              </a:rPr>
              <a:t>Up</a:t>
            </a:r>
            <a:r>
              <a:rPr sz="1100" spc="-80" dirty="0">
                <a:solidFill>
                  <a:srgbClr val="FFFFFF"/>
                </a:solidFill>
                <a:latin typeface="Lucida Sans Unicode"/>
                <a:cs typeface="Lucida Sans Unicode"/>
              </a:rPr>
              <a:t> </a:t>
            </a:r>
            <a:r>
              <a:rPr sz="1100" spc="-20" dirty="0">
                <a:solidFill>
                  <a:srgbClr val="FFFFFF"/>
                </a:solidFill>
                <a:latin typeface="Lucida Sans Unicode"/>
                <a:cs typeface="Lucida Sans Unicode"/>
              </a:rPr>
              <a:t>t</a:t>
            </a:r>
            <a:r>
              <a:rPr sz="1100" spc="30" dirty="0">
                <a:solidFill>
                  <a:srgbClr val="FFFFFF"/>
                </a:solidFill>
                <a:latin typeface="Lucida Sans Unicode"/>
                <a:cs typeface="Lucida Sans Unicode"/>
              </a:rPr>
              <a:t>o</a:t>
            </a:r>
            <a:r>
              <a:rPr sz="1100" spc="-75" dirty="0">
                <a:solidFill>
                  <a:srgbClr val="FFFFFF"/>
                </a:solidFill>
                <a:latin typeface="Lucida Sans Unicode"/>
                <a:cs typeface="Lucida Sans Unicode"/>
              </a:rPr>
              <a:t> </a:t>
            </a:r>
            <a:r>
              <a:rPr sz="1100" spc="-35" dirty="0">
                <a:solidFill>
                  <a:srgbClr val="FFFFFF"/>
                </a:solidFill>
                <a:latin typeface="Lucida Sans Unicode"/>
                <a:cs typeface="Lucida Sans Unicode"/>
              </a:rPr>
              <a:t>25</a:t>
            </a:r>
            <a:r>
              <a:rPr sz="1100" spc="-5" dirty="0">
                <a:solidFill>
                  <a:srgbClr val="FFFFFF"/>
                </a:solidFill>
                <a:latin typeface="Lucida Sans Unicode"/>
                <a:cs typeface="Lucida Sans Unicode"/>
              </a:rPr>
              <a:t>0</a:t>
            </a:r>
            <a:r>
              <a:rPr sz="1100" spc="-70" dirty="0">
                <a:solidFill>
                  <a:srgbClr val="FFFFFF"/>
                </a:solidFill>
                <a:latin typeface="Lucida Sans Unicode"/>
                <a:cs typeface="Lucida Sans Unicode"/>
              </a:rPr>
              <a:t> </a:t>
            </a:r>
            <a:r>
              <a:rPr sz="1100" spc="65" dirty="0">
                <a:solidFill>
                  <a:srgbClr val="FFFFFF"/>
                </a:solidFill>
                <a:latin typeface="Lucida Sans Unicode"/>
                <a:cs typeface="Lucida Sans Unicode"/>
              </a:rPr>
              <a:t>me</a:t>
            </a:r>
            <a:r>
              <a:rPr sz="1100" spc="25" dirty="0">
                <a:solidFill>
                  <a:srgbClr val="FFFFFF"/>
                </a:solidFill>
                <a:latin typeface="Lucida Sans Unicode"/>
                <a:cs typeface="Lucida Sans Unicode"/>
              </a:rPr>
              <a:t>t</a:t>
            </a:r>
            <a:r>
              <a:rPr sz="1100" spc="15" dirty="0">
                <a:solidFill>
                  <a:srgbClr val="FFFFFF"/>
                </a:solidFill>
                <a:latin typeface="Lucida Sans Unicode"/>
                <a:cs typeface="Lucida Sans Unicode"/>
              </a:rPr>
              <a:t>e</a:t>
            </a:r>
            <a:r>
              <a:rPr sz="1100" spc="5" dirty="0">
                <a:solidFill>
                  <a:srgbClr val="FFFFFF"/>
                </a:solidFill>
                <a:latin typeface="Lucida Sans Unicode"/>
                <a:cs typeface="Lucida Sans Unicode"/>
              </a:rPr>
              <a:t>r</a:t>
            </a:r>
            <a:r>
              <a:rPr sz="1100" spc="15" dirty="0">
                <a:solidFill>
                  <a:srgbClr val="FFFFFF"/>
                </a:solidFill>
                <a:latin typeface="Lucida Sans Unicode"/>
                <a:cs typeface="Lucida Sans Unicode"/>
              </a:rPr>
              <a:t>s</a:t>
            </a:r>
            <a:r>
              <a:rPr sz="1100" spc="-50" dirty="0">
                <a:solidFill>
                  <a:srgbClr val="FFFFFF"/>
                </a:solidFill>
                <a:latin typeface="Lucida Sans Unicode"/>
                <a:cs typeface="Lucida Sans Unicode"/>
              </a:rPr>
              <a:t> </a:t>
            </a:r>
            <a:r>
              <a:rPr sz="1100" spc="-10" dirty="0">
                <a:solidFill>
                  <a:srgbClr val="FFFFFF"/>
                </a:solidFill>
                <a:latin typeface="Lucida Sans Unicode"/>
                <a:cs typeface="Lucida Sans Unicode"/>
              </a:rPr>
              <a:t>of</a:t>
            </a:r>
            <a:r>
              <a:rPr sz="1100" spc="-65" dirty="0">
                <a:solidFill>
                  <a:srgbClr val="FFFFFF"/>
                </a:solidFill>
                <a:latin typeface="Lucida Sans Unicode"/>
                <a:cs typeface="Lucida Sans Unicode"/>
              </a:rPr>
              <a:t> </a:t>
            </a:r>
            <a:r>
              <a:rPr sz="1100" spc="-15" dirty="0">
                <a:solidFill>
                  <a:srgbClr val="FFFFFF"/>
                </a:solidFill>
                <a:latin typeface="Lucida Sans Unicode"/>
                <a:cs typeface="Lucida Sans Unicode"/>
              </a:rPr>
              <a:t>hi</a:t>
            </a:r>
            <a:r>
              <a:rPr sz="1100" spc="30" dirty="0">
                <a:solidFill>
                  <a:srgbClr val="FFFFFF"/>
                </a:solidFill>
                <a:latin typeface="Lucida Sans Unicode"/>
                <a:cs typeface="Lucida Sans Unicode"/>
              </a:rPr>
              <a:t>gh  </a:t>
            </a:r>
            <a:r>
              <a:rPr sz="1100" dirty="0">
                <a:solidFill>
                  <a:srgbClr val="FFFFFF"/>
                </a:solidFill>
                <a:latin typeface="Lucida Sans Unicode"/>
                <a:cs typeface="Lucida Sans Unicode"/>
              </a:rPr>
              <a:t>v</a:t>
            </a:r>
            <a:r>
              <a:rPr sz="1100" spc="5" dirty="0">
                <a:solidFill>
                  <a:srgbClr val="FFFFFF"/>
                </a:solidFill>
                <a:latin typeface="Lucida Sans Unicode"/>
                <a:cs typeface="Lucida Sans Unicode"/>
              </a:rPr>
              <a:t>i</a:t>
            </a:r>
            <a:r>
              <a:rPr sz="1100" spc="-15" dirty="0">
                <a:solidFill>
                  <a:srgbClr val="FFFFFF"/>
                </a:solidFill>
                <a:latin typeface="Lucida Sans Unicode"/>
                <a:cs typeface="Lucida Sans Unicode"/>
              </a:rPr>
              <a:t>sibil</a:t>
            </a:r>
            <a:r>
              <a:rPr sz="1100" spc="-50" dirty="0">
                <a:solidFill>
                  <a:srgbClr val="FFFFFF"/>
                </a:solidFill>
                <a:latin typeface="Lucida Sans Unicode"/>
                <a:cs typeface="Lucida Sans Unicode"/>
              </a:rPr>
              <a:t>i</a:t>
            </a:r>
            <a:r>
              <a:rPr sz="1100" spc="-20" dirty="0">
                <a:solidFill>
                  <a:srgbClr val="FFFFFF"/>
                </a:solidFill>
                <a:latin typeface="Lucida Sans Unicode"/>
                <a:cs typeface="Lucida Sans Unicode"/>
              </a:rPr>
              <a:t>t</a:t>
            </a:r>
            <a:r>
              <a:rPr sz="1100" spc="45" dirty="0">
                <a:solidFill>
                  <a:srgbClr val="FFFFFF"/>
                </a:solidFill>
                <a:latin typeface="Lucida Sans Unicode"/>
                <a:cs typeface="Lucida Sans Unicode"/>
              </a:rPr>
              <a:t>y</a:t>
            </a:r>
            <a:r>
              <a:rPr sz="1100" spc="-85" dirty="0">
                <a:solidFill>
                  <a:srgbClr val="FFFFFF"/>
                </a:solidFill>
                <a:latin typeface="Lucida Sans Unicode"/>
                <a:cs typeface="Lucida Sans Unicode"/>
              </a:rPr>
              <a:t> </a:t>
            </a:r>
            <a:r>
              <a:rPr sz="1100" spc="30" dirty="0">
                <a:solidFill>
                  <a:srgbClr val="FFFFFF"/>
                </a:solidFill>
                <a:latin typeface="Lucida Sans Unicode"/>
                <a:cs typeface="Lucida Sans Unicode"/>
              </a:rPr>
              <a:t>sc</a:t>
            </a:r>
            <a:r>
              <a:rPr sz="1100" spc="15" dirty="0">
                <a:solidFill>
                  <a:srgbClr val="FFFFFF"/>
                </a:solidFill>
                <a:latin typeface="Lucida Sans Unicode"/>
                <a:cs typeface="Lucida Sans Unicode"/>
              </a:rPr>
              <a:t>r</a:t>
            </a:r>
            <a:r>
              <a:rPr sz="1100" spc="70" dirty="0">
                <a:solidFill>
                  <a:srgbClr val="FFFFFF"/>
                </a:solidFill>
                <a:latin typeface="Lucida Sans Unicode"/>
                <a:cs typeface="Lucida Sans Unicode"/>
              </a:rPr>
              <a:t>e</a:t>
            </a:r>
            <a:r>
              <a:rPr sz="1100" spc="65" dirty="0">
                <a:solidFill>
                  <a:srgbClr val="FFFFFF"/>
                </a:solidFill>
                <a:latin typeface="Lucida Sans Unicode"/>
                <a:cs typeface="Lucida Sans Unicode"/>
              </a:rPr>
              <a:t>e</a:t>
            </a:r>
            <a:r>
              <a:rPr sz="1100" spc="20" dirty="0">
                <a:solidFill>
                  <a:srgbClr val="FFFFFF"/>
                </a:solidFill>
                <a:latin typeface="Lucida Sans Unicode"/>
                <a:cs typeface="Lucida Sans Unicode"/>
              </a:rPr>
              <a:t>ns</a:t>
            </a:r>
            <a:r>
              <a:rPr sz="1100" spc="-65" dirty="0">
                <a:solidFill>
                  <a:srgbClr val="FFFFFF"/>
                </a:solidFill>
                <a:latin typeface="Lucida Sans Unicode"/>
                <a:cs typeface="Lucida Sans Unicode"/>
              </a:rPr>
              <a:t> </a:t>
            </a:r>
            <a:r>
              <a:rPr sz="1100" spc="135" dirty="0">
                <a:solidFill>
                  <a:srgbClr val="FFFFFF"/>
                </a:solidFill>
                <a:latin typeface="Lucida Sans Unicode"/>
                <a:cs typeface="Lucida Sans Unicode"/>
              </a:rPr>
              <a:t>a</a:t>
            </a:r>
            <a:r>
              <a:rPr sz="1100" spc="35" dirty="0">
                <a:solidFill>
                  <a:srgbClr val="FFFFFF"/>
                </a:solidFill>
                <a:latin typeface="Lucida Sans Unicode"/>
                <a:cs typeface="Lucida Sans Unicode"/>
              </a:rPr>
              <a:t>c</a:t>
            </a:r>
            <a:r>
              <a:rPr sz="1100" spc="25" dirty="0">
                <a:solidFill>
                  <a:srgbClr val="FFFFFF"/>
                </a:solidFill>
                <a:latin typeface="Lucida Sans Unicode"/>
                <a:cs typeface="Lucida Sans Unicode"/>
              </a:rPr>
              <a:t>r</a:t>
            </a:r>
            <a:r>
              <a:rPr sz="1100" spc="15" dirty="0">
                <a:solidFill>
                  <a:srgbClr val="FFFFFF"/>
                </a:solidFill>
                <a:latin typeface="Lucida Sans Unicode"/>
                <a:cs typeface="Lucida Sans Unicode"/>
              </a:rPr>
              <a:t>oss  </a:t>
            </a:r>
            <a:r>
              <a:rPr sz="1100" spc="25" dirty="0">
                <a:solidFill>
                  <a:srgbClr val="FFFFFF"/>
                </a:solidFill>
                <a:latin typeface="Lucida Sans Unicode"/>
                <a:cs typeface="Lucida Sans Unicode"/>
              </a:rPr>
              <a:t>the</a:t>
            </a:r>
            <a:r>
              <a:rPr sz="1100" spc="-65" dirty="0">
                <a:solidFill>
                  <a:srgbClr val="FFFFFF"/>
                </a:solidFill>
                <a:latin typeface="Lucida Sans Unicode"/>
                <a:cs typeface="Lucida Sans Unicode"/>
              </a:rPr>
              <a:t> </a:t>
            </a:r>
            <a:r>
              <a:rPr sz="1100" spc="20" dirty="0">
                <a:solidFill>
                  <a:srgbClr val="FFFFFF"/>
                </a:solidFill>
                <a:latin typeface="Lucida Sans Unicode"/>
                <a:cs typeface="Lucida Sans Unicode"/>
              </a:rPr>
              <a:t>kingdom</a:t>
            </a:r>
            <a:endParaRPr sz="1100">
              <a:latin typeface="Lucida Sans Unicode"/>
              <a:cs typeface="Lucida Sans Unicode"/>
            </a:endParaRPr>
          </a:p>
        </p:txBody>
      </p:sp>
      <p:sp>
        <p:nvSpPr>
          <p:cNvPr id="27" name="object 27"/>
          <p:cNvSpPr txBox="1"/>
          <p:nvPr/>
        </p:nvSpPr>
        <p:spPr>
          <a:xfrm>
            <a:off x="6157721" y="3441953"/>
            <a:ext cx="1741805" cy="1031240"/>
          </a:xfrm>
          <a:prstGeom prst="rect">
            <a:avLst/>
          </a:prstGeom>
        </p:spPr>
        <p:txBody>
          <a:bodyPr vert="horz" wrap="square" lIns="0" tIns="12065" rIns="0" bIns="0" rtlCol="0">
            <a:spAutoFit/>
          </a:bodyPr>
          <a:lstStyle/>
          <a:p>
            <a:pPr marL="12700" marR="5080">
              <a:lnSpc>
                <a:spcPct val="150000"/>
              </a:lnSpc>
              <a:spcBef>
                <a:spcPts val="95"/>
              </a:spcBef>
            </a:pPr>
            <a:r>
              <a:rPr sz="1100" spc="55" dirty="0">
                <a:solidFill>
                  <a:srgbClr val="FFFFFF"/>
                </a:solidFill>
                <a:latin typeface="Lucida Sans Unicode"/>
                <a:cs typeface="Lucida Sans Unicode"/>
              </a:rPr>
              <a:t>Cov</a:t>
            </a:r>
            <a:r>
              <a:rPr sz="1100" spc="15" dirty="0">
                <a:solidFill>
                  <a:srgbClr val="FFFFFF"/>
                </a:solidFill>
                <a:latin typeface="Lucida Sans Unicode"/>
                <a:cs typeface="Lucida Sans Unicode"/>
              </a:rPr>
              <a:t>e</a:t>
            </a:r>
            <a:r>
              <a:rPr sz="1100" spc="5" dirty="0">
                <a:solidFill>
                  <a:srgbClr val="FFFFFF"/>
                </a:solidFill>
                <a:latin typeface="Lucida Sans Unicode"/>
                <a:cs typeface="Lucida Sans Unicode"/>
              </a:rPr>
              <a:t>r</a:t>
            </a:r>
            <a:r>
              <a:rPr sz="1100" spc="-50" dirty="0">
                <a:solidFill>
                  <a:srgbClr val="FFFFFF"/>
                </a:solidFill>
                <a:latin typeface="Lucida Sans Unicode"/>
                <a:cs typeface="Lucida Sans Unicode"/>
              </a:rPr>
              <a:t>i</a:t>
            </a:r>
            <a:r>
              <a:rPr sz="1100" spc="40" dirty="0">
                <a:solidFill>
                  <a:srgbClr val="FFFFFF"/>
                </a:solidFill>
                <a:latin typeface="Lucida Sans Unicode"/>
                <a:cs typeface="Lucida Sans Unicode"/>
              </a:rPr>
              <a:t>ng</a:t>
            </a:r>
            <a:r>
              <a:rPr sz="1100" spc="-90" dirty="0">
                <a:solidFill>
                  <a:srgbClr val="FFFFFF"/>
                </a:solidFill>
                <a:latin typeface="Lucida Sans Unicode"/>
                <a:cs typeface="Lucida Sans Unicode"/>
              </a:rPr>
              <a:t> </a:t>
            </a:r>
            <a:r>
              <a:rPr sz="1100" spc="-15" dirty="0">
                <a:solidFill>
                  <a:srgbClr val="FFFFFF"/>
                </a:solidFill>
                <a:latin typeface="Lucida Sans Unicode"/>
                <a:cs typeface="Lucida Sans Unicode"/>
              </a:rPr>
              <a:t>hi</a:t>
            </a:r>
            <a:r>
              <a:rPr sz="1100" spc="30" dirty="0">
                <a:solidFill>
                  <a:srgbClr val="FFFFFF"/>
                </a:solidFill>
                <a:latin typeface="Lucida Sans Unicode"/>
                <a:cs typeface="Lucida Sans Unicode"/>
              </a:rPr>
              <a:t>ghest</a:t>
            </a:r>
            <a:r>
              <a:rPr sz="1100" spc="-95" dirty="0">
                <a:solidFill>
                  <a:srgbClr val="FFFFFF"/>
                </a:solidFill>
                <a:latin typeface="Lucida Sans Unicode"/>
                <a:cs typeface="Lucida Sans Unicode"/>
              </a:rPr>
              <a:t> </a:t>
            </a:r>
            <a:r>
              <a:rPr sz="1100" spc="-20" dirty="0">
                <a:solidFill>
                  <a:srgbClr val="FFFFFF"/>
                </a:solidFill>
                <a:latin typeface="Lucida Sans Unicode"/>
                <a:cs typeface="Lucida Sans Unicode"/>
              </a:rPr>
              <a:t>t</a:t>
            </a:r>
            <a:r>
              <a:rPr sz="1100" spc="-45" dirty="0">
                <a:solidFill>
                  <a:srgbClr val="FFFFFF"/>
                </a:solidFill>
                <a:latin typeface="Lucida Sans Unicode"/>
                <a:cs typeface="Lucida Sans Unicode"/>
              </a:rPr>
              <a:t>r</a:t>
            </a:r>
            <a:r>
              <a:rPr sz="1100" spc="55" dirty="0">
                <a:solidFill>
                  <a:srgbClr val="FFFFFF"/>
                </a:solidFill>
                <a:latin typeface="Lucida Sans Unicode"/>
                <a:cs typeface="Lucida Sans Unicode"/>
              </a:rPr>
              <a:t>a</a:t>
            </a:r>
            <a:r>
              <a:rPr sz="1100" spc="25" dirty="0">
                <a:solidFill>
                  <a:srgbClr val="FFFFFF"/>
                </a:solidFill>
                <a:latin typeface="Lucida Sans Unicode"/>
                <a:cs typeface="Lucida Sans Unicode"/>
              </a:rPr>
              <a:t>f</a:t>
            </a:r>
            <a:r>
              <a:rPr sz="1100" spc="5" dirty="0">
                <a:solidFill>
                  <a:srgbClr val="FFFFFF"/>
                </a:solidFill>
                <a:latin typeface="Lucida Sans Unicode"/>
                <a:cs typeface="Lucida Sans Unicode"/>
              </a:rPr>
              <a:t>fic  </a:t>
            </a:r>
            <a:r>
              <a:rPr sz="1100" spc="25" dirty="0">
                <a:solidFill>
                  <a:srgbClr val="FFFFFF"/>
                </a:solidFill>
                <a:latin typeface="Lucida Sans Unicode"/>
                <a:cs typeface="Lucida Sans Unicode"/>
              </a:rPr>
              <a:t>aisles </a:t>
            </a:r>
            <a:r>
              <a:rPr sz="1100" spc="-15" dirty="0">
                <a:solidFill>
                  <a:srgbClr val="FFFFFF"/>
                </a:solidFill>
                <a:latin typeface="Lucida Sans Unicode"/>
                <a:cs typeface="Lucida Sans Unicode"/>
              </a:rPr>
              <a:t>in </a:t>
            </a:r>
            <a:r>
              <a:rPr sz="1100" spc="25" dirty="0">
                <a:solidFill>
                  <a:srgbClr val="FFFFFF"/>
                </a:solidFill>
                <a:latin typeface="Lucida Sans Unicode"/>
                <a:cs typeface="Lucida Sans Unicode"/>
              </a:rPr>
              <a:t>the </a:t>
            </a:r>
            <a:r>
              <a:rPr sz="1100" spc="30" dirty="0">
                <a:solidFill>
                  <a:srgbClr val="FFFFFF"/>
                </a:solidFill>
                <a:latin typeface="Lucida Sans Unicode"/>
                <a:cs typeface="Lucida Sans Unicode"/>
              </a:rPr>
              <a:t> </a:t>
            </a:r>
            <a:r>
              <a:rPr sz="1100" spc="25" dirty="0">
                <a:solidFill>
                  <a:srgbClr val="FFFFFF"/>
                </a:solidFill>
                <a:latin typeface="Lucida Sans Unicode"/>
                <a:cs typeface="Lucida Sans Unicode"/>
              </a:rPr>
              <a:t>hypermarkets </a:t>
            </a:r>
            <a:r>
              <a:rPr sz="1100" spc="5" dirty="0">
                <a:solidFill>
                  <a:srgbClr val="FFFFFF"/>
                </a:solidFill>
                <a:latin typeface="Lucida Sans Unicode"/>
                <a:cs typeface="Lucida Sans Unicode"/>
              </a:rPr>
              <a:t>to </a:t>
            </a:r>
            <a:r>
              <a:rPr sz="1100" spc="10" dirty="0">
                <a:solidFill>
                  <a:srgbClr val="FFFFFF"/>
                </a:solidFill>
                <a:latin typeface="Lucida Sans Unicode"/>
                <a:cs typeface="Lucida Sans Unicode"/>
              </a:rPr>
              <a:t> maxi</a:t>
            </a:r>
            <a:r>
              <a:rPr sz="1100" spc="45" dirty="0">
                <a:solidFill>
                  <a:srgbClr val="FFFFFF"/>
                </a:solidFill>
                <a:latin typeface="Lucida Sans Unicode"/>
                <a:cs typeface="Lucida Sans Unicode"/>
              </a:rPr>
              <a:t>m</a:t>
            </a:r>
            <a:r>
              <a:rPr sz="1100" spc="20" dirty="0">
                <a:solidFill>
                  <a:srgbClr val="FFFFFF"/>
                </a:solidFill>
                <a:latin typeface="Lucida Sans Unicode"/>
                <a:cs typeface="Lucida Sans Unicode"/>
              </a:rPr>
              <a:t>i</a:t>
            </a:r>
            <a:r>
              <a:rPr sz="1100" spc="-30" dirty="0">
                <a:solidFill>
                  <a:srgbClr val="FFFFFF"/>
                </a:solidFill>
                <a:latin typeface="Lucida Sans Unicode"/>
                <a:cs typeface="Lucida Sans Unicode"/>
              </a:rPr>
              <a:t>ze</a:t>
            </a:r>
            <a:r>
              <a:rPr sz="1100" spc="-75" dirty="0">
                <a:solidFill>
                  <a:srgbClr val="FFFFFF"/>
                </a:solidFill>
                <a:latin typeface="Lucida Sans Unicode"/>
                <a:cs typeface="Lucida Sans Unicode"/>
              </a:rPr>
              <a:t> </a:t>
            </a:r>
            <a:r>
              <a:rPr sz="1100" spc="5" dirty="0">
                <a:solidFill>
                  <a:srgbClr val="FFFFFF"/>
                </a:solidFill>
                <a:latin typeface="Lucida Sans Unicode"/>
                <a:cs typeface="Lucida Sans Unicode"/>
              </a:rPr>
              <a:t>b</a:t>
            </a:r>
            <a:r>
              <a:rPr sz="1100" spc="-5" dirty="0">
                <a:solidFill>
                  <a:srgbClr val="FFFFFF"/>
                </a:solidFill>
                <a:latin typeface="Lucida Sans Unicode"/>
                <a:cs typeface="Lucida Sans Unicode"/>
              </a:rPr>
              <a:t>r</a:t>
            </a:r>
            <a:r>
              <a:rPr sz="1100" spc="70" dirty="0">
                <a:solidFill>
                  <a:srgbClr val="FFFFFF"/>
                </a:solidFill>
                <a:latin typeface="Lucida Sans Unicode"/>
                <a:cs typeface="Lucida Sans Unicode"/>
              </a:rPr>
              <a:t>and</a:t>
            </a:r>
            <a:r>
              <a:rPr sz="1100" spc="-90" dirty="0">
                <a:solidFill>
                  <a:srgbClr val="FFFFFF"/>
                </a:solidFill>
                <a:latin typeface="Lucida Sans Unicode"/>
                <a:cs typeface="Lucida Sans Unicode"/>
              </a:rPr>
              <a:t> </a:t>
            </a:r>
            <a:r>
              <a:rPr sz="1100" spc="50" dirty="0">
                <a:solidFill>
                  <a:srgbClr val="FFFFFF"/>
                </a:solidFill>
                <a:latin typeface="Lucida Sans Unicode"/>
                <a:cs typeface="Lucida Sans Unicode"/>
              </a:rPr>
              <a:t>v</a:t>
            </a:r>
            <a:r>
              <a:rPr sz="1100" spc="-50" dirty="0">
                <a:solidFill>
                  <a:srgbClr val="FFFFFF"/>
                </a:solidFill>
                <a:latin typeface="Lucida Sans Unicode"/>
                <a:cs typeface="Lucida Sans Unicode"/>
              </a:rPr>
              <a:t>i</a:t>
            </a:r>
            <a:r>
              <a:rPr sz="1100" spc="-20" dirty="0">
                <a:solidFill>
                  <a:srgbClr val="FFFFFF"/>
                </a:solidFill>
                <a:latin typeface="Lucida Sans Unicode"/>
                <a:cs typeface="Lucida Sans Unicode"/>
              </a:rPr>
              <a:t>si</a:t>
            </a:r>
            <a:r>
              <a:rPr sz="1100" spc="-15" dirty="0">
                <a:solidFill>
                  <a:srgbClr val="FFFFFF"/>
                </a:solidFill>
                <a:latin typeface="Lucida Sans Unicode"/>
                <a:cs typeface="Lucida Sans Unicode"/>
              </a:rPr>
              <a:t>bi</a:t>
            </a:r>
            <a:r>
              <a:rPr sz="1100" spc="-5" dirty="0">
                <a:solidFill>
                  <a:srgbClr val="FFFFFF"/>
                </a:solidFill>
                <a:latin typeface="Lucida Sans Unicode"/>
                <a:cs typeface="Lucida Sans Unicode"/>
              </a:rPr>
              <a:t>l</a:t>
            </a:r>
            <a:r>
              <a:rPr sz="1100" spc="-50" dirty="0">
                <a:solidFill>
                  <a:srgbClr val="FFFFFF"/>
                </a:solidFill>
                <a:latin typeface="Lucida Sans Unicode"/>
                <a:cs typeface="Lucida Sans Unicode"/>
              </a:rPr>
              <a:t>i</a:t>
            </a:r>
            <a:r>
              <a:rPr sz="1100" spc="-20" dirty="0">
                <a:solidFill>
                  <a:srgbClr val="FFFFFF"/>
                </a:solidFill>
                <a:latin typeface="Lucida Sans Unicode"/>
                <a:cs typeface="Lucida Sans Unicode"/>
              </a:rPr>
              <a:t>t</a:t>
            </a:r>
            <a:r>
              <a:rPr sz="1100" spc="45" dirty="0">
                <a:solidFill>
                  <a:srgbClr val="FFFFFF"/>
                </a:solidFill>
                <a:latin typeface="Lucida Sans Unicode"/>
                <a:cs typeface="Lucida Sans Unicode"/>
              </a:rPr>
              <a:t>y</a:t>
            </a:r>
            <a:endParaRPr sz="1100">
              <a:latin typeface="Lucida Sans Unicode"/>
              <a:cs typeface="Lucida Sans Unicode"/>
            </a:endParaRPr>
          </a:p>
        </p:txBody>
      </p:sp>
      <p:pic>
        <p:nvPicPr>
          <p:cNvPr id="28" name="object 28"/>
          <p:cNvPicPr/>
          <p:nvPr/>
        </p:nvPicPr>
        <p:blipFill>
          <a:blip r:embed="rId8" cstate="print"/>
          <a:stretch>
            <a:fillRect/>
          </a:stretch>
        </p:blipFill>
        <p:spPr>
          <a:xfrm>
            <a:off x="4326763" y="1976589"/>
            <a:ext cx="490512" cy="490512"/>
          </a:xfrm>
          <a:prstGeom prst="rect">
            <a:avLst/>
          </a:prstGeom>
        </p:spPr>
      </p:pic>
      <p:pic>
        <p:nvPicPr>
          <p:cNvPr id="29" name="object 29"/>
          <p:cNvPicPr/>
          <p:nvPr/>
        </p:nvPicPr>
        <p:blipFill>
          <a:blip r:embed="rId9" cstate="print"/>
          <a:stretch>
            <a:fillRect/>
          </a:stretch>
        </p:blipFill>
        <p:spPr>
          <a:xfrm>
            <a:off x="8205723" y="4836934"/>
            <a:ext cx="833437" cy="17518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grpSp>
        <p:nvGrpSpPr>
          <p:cNvPr id="3" name="object 3"/>
          <p:cNvGrpSpPr/>
          <p:nvPr/>
        </p:nvGrpSpPr>
        <p:grpSpPr>
          <a:xfrm>
            <a:off x="710183" y="632782"/>
            <a:ext cx="3099817" cy="155507"/>
            <a:chOff x="710183" y="664463"/>
            <a:chExt cx="2882265" cy="123825"/>
          </a:xfrm>
        </p:grpSpPr>
        <p:pic>
          <p:nvPicPr>
            <p:cNvPr id="4" name="object 4"/>
            <p:cNvPicPr/>
            <p:nvPr/>
          </p:nvPicPr>
          <p:blipFill>
            <a:blip r:embed="rId3" cstate="print"/>
            <a:stretch>
              <a:fillRect/>
            </a:stretch>
          </p:blipFill>
          <p:spPr>
            <a:xfrm>
              <a:off x="710183" y="664463"/>
              <a:ext cx="2881883" cy="123444"/>
            </a:xfrm>
            <a:prstGeom prst="rect">
              <a:avLst/>
            </a:prstGeom>
          </p:spPr>
        </p:pic>
        <p:sp>
          <p:nvSpPr>
            <p:cNvPr id="5" name="object 5"/>
            <p:cNvSpPr/>
            <p:nvPr/>
          </p:nvSpPr>
          <p:spPr>
            <a:xfrm>
              <a:off x="769023" y="709294"/>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sp>
        <p:nvSpPr>
          <p:cNvPr id="6" name="object 6"/>
          <p:cNvSpPr txBox="1">
            <a:spLocks noGrp="1"/>
          </p:cNvSpPr>
          <p:nvPr>
            <p:ph type="title"/>
          </p:nvPr>
        </p:nvSpPr>
        <p:spPr>
          <a:xfrm>
            <a:off x="760272" y="243585"/>
            <a:ext cx="3278328" cy="382156"/>
          </a:xfrm>
          <a:prstGeom prst="rect">
            <a:avLst/>
          </a:prstGeom>
        </p:spPr>
        <p:txBody>
          <a:bodyPr vert="horz" wrap="square" lIns="0" tIns="12700" rIns="0" bIns="0" rtlCol="0">
            <a:spAutoFit/>
          </a:bodyPr>
          <a:lstStyle/>
          <a:p>
            <a:pPr marL="12700">
              <a:lnSpc>
                <a:spcPct val="100000"/>
              </a:lnSpc>
              <a:spcBef>
                <a:spcPts val="100"/>
              </a:spcBef>
            </a:pPr>
            <a:r>
              <a:rPr spc="-100" dirty="0">
                <a:latin typeface="Verdana"/>
                <a:cs typeface="Verdana"/>
              </a:rPr>
              <a:t>MEDIA</a:t>
            </a:r>
            <a:r>
              <a:rPr spc="-125" dirty="0">
                <a:latin typeface="Verdana"/>
                <a:cs typeface="Verdana"/>
              </a:rPr>
              <a:t> </a:t>
            </a:r>
            <a:r>
              <a:rPr spc="35" dirty="0">
                <a:latin typeface="Verdana"/>
                <a:cs typeface="Verdana"/>
              </a:rPr>
              <a:t>C</a:t>
            </a:r>
            <a:r>
              <a:rPr spc="-15" dirty="0">
                <a:latin typeface="Verdana"/>
                <a:cs typeface="Verdana"/>
              </a:rPr>
              <a:t>OV</a:t>
            </a:r>
            <a:r>
              <a:rPr spc="-20" dirty="0">
                <a:latin typeface="Verdana"/>
                <a:cs typeface="Verdana"/>
              </a:rPr>
              <a:t>E</a:t>
            </a:r>
            <a:r>
              <a:rPr spc="-55" dirty="0">
                <a:latin typeface="Verdana"/>
                <a:cs typeface="Verdana"/>
              </a:rPr>
              <a:t>RAGE</a:t>
            </a:r>
            <a:r>
              <a:rPr lang="en-US" spc="-55" dirty="0">
                <a:latin typeface="Verdana"/>
                <a:cs typeface="Verdana"/>
              </a:rPr>
              <a:t> </a:t>
            </a:r>
            <a:endParaRPr spc="-55" dirty="0">
              <a:latin typeface="Verdana"/>
              <a:cs typeface="Verdana"/>
            </a:endParaRPr>
          </a:p>
        </p:txBody>
      </p:sp>
      <p:graphicFrame>
        <p:nvGraphicFramePr>
          <p:cNvPr id="7" name="object 7"/>
          <p:cNvGraphicFramePr>
            <a:graphicFrameLocks noGrp="1"/>
          </p:cNvGraphicFramePr>
          <p:nvPr/>
        </p:nvGraphicFramePr>
        <p:xfrm>
          <a:off x="509371" y="1024763"/>
          <a:ext cx="7780653" cy="3724013"/>
        </p:xfrm>
        <a:graphic>
          <a:graphicData uri="http://schemas.openxmlformats.org/drawingml/2006/table">
            <a:tbl>
              <a:tblPr firstRow="1" bandRow="1">
                <a:tableStyleId>{2D5ABB26-0587-4C30-8999-92F81FD0307C}</a:tableStyleId>
              </a:tblPr>
              <a:tblGrid>
                <a:gridCol w="605155">
                  <a:extLst>
                    <a:ext uri="{9D8B030D-6E8A-4147-A177-3AD203B41FA5}">
                      <a16:colId xmlns:a16="http://schemas.microsoft.com/office/drawing/2014/main" val="20000"/>
                    </a:ext>
                  </a:extLst>
                </a:gridCol>
                <a:gridCol w="1922780">
                  <a:extLst>
                    <a:ext uri="{9D8B030D-6E8A-4147-A177-3AD203B41FA5}">
                      <a16:colId xmlns:a16="http://schemas.microsoft.com/office/drawing/2014/main" val="20001"/>
                    </a:ext>
                  </a:extLst>
                </a:gridCol>
                <a:gridCol w="854710">
                  <a:extLst>
                    <a:ext uri="{9D8B030D-6E8A-4147-A177-3AD203B41FA5}">
                      <a16:colId xmlns:a16="http://schemas.microsoft.com/office/drawing/2014/main" val="20002"/>
                    </a:ext>
                  </a:extLst>
                </a:gridCol>
                <a:gridCol w="1833879">
                  <a:extLst>
                    <a:ext uri="{9D8B030D-6E8A-4147-A177-3AD203B41FA5}">
                      <a16:colId xmlns:a16="http://schemas.microsoft.com/office/drawing/2014/main" val="20003"/>
                    </a:ext>
                  </a:extLst>
                </a:gridCol>
                <a:gridCol w="854710">
                  <a:extLst>
                    <a:ext uri="{9D8B030D-6E8A-4147-A177-3AD203B41FA5}">
                      <a16:colId xmlns:a16="http://schemas.microsoft.com/office/drawing/2014/main" val="20004"/>
                    </a:ext>
                  </a:extLst>
                </a:gridCol>
                <a:gridCol w="854710">
                  <a:extLst>
                    <a:ext uri="{9D8B030D-6E8A-4147-A177-3AD203B41FA5}">
                      <a16:colId xmlns:a16="http://schemas.microsoft.com/office/drawing/2014/main" val="20005"/>
                    </a:ext>
                  </a:extLst>
                </a:gridCol>
                <a:gridCol w="854709">
                  <a:extLst>
                    <a:ext uri="{9D8B030D-6E8A-4147-A177-3AD203B41FA5}">
                      <a16:colId xmlns:a16="http://schemas.microsoft.com/office/drawing/2014/main" val="20006"/>
                    </a:ext>
                  </a:extLst>
                </a:gridCol>
              </a:tblGrid>
              <a:tr h="379602">
                <a:tc rowSpan="2">
                  <a:txBody>
                    <a:bodyPr/>
                    <a:lstStyle/>
                    <a:p>
                      <a:pPr>
                        <a:lnSpc>
                          <a:spcPct val="100000"/>
                        </a:lnSpc>
                        <a:spcBef>
                          <a:spcPts val="25"/>
                        </a:spcBef>
                      </a:pPr>
                      <a:endParaRPr sz="1300">
                        <a:latin typeface="Times New Roman"/>
                        <a:cs typeface="Times New Roman"/>
                      </a:endParaRPr>
                    </a:p>
                    <a:p>
                      <a:pPr marL="128905">
                        <a:lnSpc>
                          <a:spcPct val="100000"/>
                        </a:lnSpc>
                        <a:spcBef>
                          <a:spcPts val="5"/>
                        </a:spcBef>
                      </a:pPr>
                      <a:r>
                        <a:rPr sz="1200" b="1" dirty="0">
                          <a:solidFill>
                            <a:srgbClr val="FFFFFF"/>
                          </a:solidFill>
                          <a:latin typeface="Arial"/>
                          <a:cs typeface="Arial"/>
                        </a:rPr>
                        <a:t>S.No</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rowSpan="2">
                  <a:txBody>
                    <a:bodyPr/>
                    <a:lstStyle/>
                    <a:p>
                      <a:pPr>
                        <a:lnSpc>
                          <a:spcPct val="100000"/>
                        </a:lnSpc>
                        <a:spcBef>
                          <a:spcPts val="25"/>
                        </a:spcBef>
                      </a:pPr>
                      <a:endParaRPr sz="1300">
                        <a:latin typeface="Times New Roman"/>
                        <a:cs typeface="Times New Roman"/>
                      </a:endParaRPr>
                    </a:p>
                    <a:p>
                      <a:pPr marL="546735">
                        <a:lnSpc>
                          <a:spcPct val="100000"/>
                        </a:lnSpc>
                        <a:spcBef>
                          <a:spcPts val="5"/>
                        </a:spcBef>
                      </a:pPr>
                      <a:r>
                        <a:rPr sz="1200" b="1" spc="-5" dirty="0">
                          <a:solidFill>
                            <a:srgbClr val="FFFFFF"/>
                          </a:solidFill>
                          <a:latin typeface="Arial"/>
                          <a:cs typeface="Arial"/>
                        </a:rPr>
                        <a:t>Store</a:t>
                      </a:r>
                      <a:r>
                        <a:rPr sz="1200" b="1" spc="-35" dirty="0">
                          <a:solidFill>
                            <a:srgbClr val="FFFFFF"/>
                          </a:solidFill>
                          <a:latin typeface="Arial"/>
                          <a:cs typeface="Arial"/>
                        </a:rPr>
                        <a:t> </a:t>
                      </a:r>
                      <a:r>
                        <a:rPr sz="1200" b="1" spc="-5" dirty="0">
                          <a:solidFill>
                            <a:srgbClr val="FFFFFF"/>
                          </a:solidFill>
                          <a:latin typeface="Arial"/>
                          <a:cs typeface="Arial"/>
                        </a:rPr>
                        <a:t>name</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rowSpan="2">
                  <a:txBody>
                    <a:bodyPr/>
                    <a:lstStyle/>
                    <a:p>
                      <a:pPr>
                        <a:lnSpc>
                          <a:spcPct val="100000"/>
                        </a:lnSpc>
                        <a:spcBef>
                          <a:spcPts val="25"/>
                        </a:spcBef>
                      </a:pPr>
                      <a:endParaRPr sz="1300">
                        <a:latin typeface="Times New Roman"/>
                        <a:cs typeface="Times New Roman"/>
                      </a:endParaRPr>
                    </a:p>
                    <a:p>
                      <a:pPr marL="109220">
                        <a:lnSpc>
                          <a:spcPct val="100000"/>
                        </a:lnSpc>
                        <a:spcBef>
                          <a:spcPts val="5"/>
                        </a:spcBef>
                      </a:pPr>
                      <a:r>
                        <a:rPr sz="1200" b="1" dirty="0">
                          <a:solidFill>
                            <a:srgbClr val="FFFFFF"/>
                          </a:solidFill>
                          <a:latin typeface="Arial"/>
                          <a:cs typeface="Arial"/>
                        </a:rPr>
                        <a:t>Location</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rowSpan="2">
                  <a:txBody>
                    <a:bodyPr/>
                    <a:lstStyle/>
                    <a:p>
                      <a:pPr>
                        <a:lnSpc>
                          <a:spcPct val="100000"/>
                        </a:lnSpc>
                        <a:spcBef>
                          <a:spcPts val="25"/>
                        </a:spcBef>
                      </a:pPr>
                      <a:endParaRPr sz="1300">
                        <a:latin typeface="Times New Roman"/>
                        <a:cs typeface="Times New Roman"/>
                      </a:endParaRPr>
                    </a:p>
                    <a:p>
                      <a:pPr algn="ctr">
                        <a:lnSpc>
                          <a:spcPct val="100000"/>
                        </a:lnSpc>
                        <a:spcBef>
                          <a:spcPts val="5"/>
                        </a:spcBef>
                      </a:pPr>
                      <a:r>
                        <a:rPr sz="1200" b="1" spc="-15" dirty="0">
                          <a:solidFill>
                            <a:srgbClr val="FFFFFF"/>
                          </a:solidFill>
                          <a:latin typeface="Arial"/>
                          <a:cs typeface="Arial"/>
                        </a:rPr>
                        <a:t>Area</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rowSpan="2">
                  <a:txBody>
                    <a:bodyPr/>
                    <a:lstStyle/>
                    <a:p>
                      <a:pPr marL="138430" marR="130175" indent="94615">
                        <a:lnSpc>
                          <a:spcPts val="1400"/>
                        </a:lnSpc>
                        <a:spcBef>
                          <a:spcPts val="920"/>
                        </a:spcBef>
                      </a:pPr>
                      <a:r>
                        <a:rPr sz="1200" b="1" dirty="0">
                          <a:solidFill>
                            <a:srgbClr val="FFFFFF"/>
                          </a:solidFill>
                          <a:latin typeface="Arial"/>
                          <a:cs typeface="Arial"/>
                        </a:rPr>
                        <a:t>No of </a:t>
                      </a:r>
                      <a:r>
                        <a:rPr sz="1200" b="1" spc="5" dirty="0">
                          <a:solidFill>
                            <a:srgbClr val="FFFFFF"/>
                          </a:solidFill>
                          <a:latin typeface="Arial"/>
                          <a:cs typeface="Arial"/>
                        </a:rPr>
                        <a:t> sc</a:t>
                      </a:r>
                      <a:r>
                        <a:rPr sz="1200" b="1" dirty="0">
                          <a:solidFill>
                            <a:srgbClr val="FFFFFF"/>
                          </a:solidFill>
                          <a:latin typeface="Arial"/>
                          <a:cs typeface="Arial"/>
                        </a:rPr>
                        <a:t>r</a:t>
                      </a:r>
                      <a:r>
                        <a:rPr sz="1200" b="1" spc="5" dirty="0">
                          <a:solidFill>
                            <a:srgbClr val="FFFFFF"/>
                          </a:solidFill>
                          <a:latin typeface="Arial"/>
                          <a:cs typeface="Arial"/>
                        </a:rPr>
                        <a:t>e</a:t>
                      </a:r>
                      <a:r>
                        <a:rPr sz="1200" b="1" spc="-5" dirty="0">
                          <a:solidFill>
                            <a:srgbClr val="FFFFFF"/>
                          </a:solidFill>
                          <a:latin typeface="Arial"/>
                          <a:cs typeface="Arial"/>
                        </a:rPr>
                        <a:t>e</a:t>
                      </a:r>
                      <a:r>
                        <a:rPr sz="1200" b="1" dirty="0">
                          <a:solidFill>
                            <a:srgbClr val="FFFFFF"/>
                          </a:solidFill>
                          <a:latin typeface="Arial"/>
                          <a:cs typeface="Arial"/>
                        </a:rPr>
                        <a:t>ns</a:t>
                      </a:r>
                      <a:endParaRPr sz="1200">
                        <a:latin typeface="Arial"/>
                        <a:cs typeface="Arial"/>
                      </a:endParaRPr>
                    </a:p>
                  </a:txBody>
                  <a:tcPr marL="0" marR="0" marT="1168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gridSpan="2">
                  <a:txBody>
                    <a:bodyPr/>
                    <a:lstStyle/>
                    <a:p>
                      <a:pPr marL="325120">
                        <a:lnSpc>
                          <a:spcPct val="100000"/>
                        </a:lnSpc>
                        <a:spcBef>
                          <a:spcPts val="765"/>
                        </a:spcBef>
                      </a:pPr>
                      <a:r>
                        <a:rPr sz="1200" b="1" dirty="0">
                          <a:solidFill>
                            <a:srgbClr val="FFFFFF"/>
                          </a:solidFill>
                          <a:latin typeface="Arial"/>
                          <a:cs typeface="Arial"/>
                        </a:rPr>
                        <a:t>Size</a:t>
                      </a:r>
                      <a:r>
                        <a:rPr sz="1200" b="1" spc="-35" dirty="0">
                          <a:solidFill>
                            <a:srgbClr val="FFFFFF"/>
                          </a:solidFill>
                          <a:latin typeface="Arial"/>
                          <a:cs typeface="Arial"/>
                        </a:rPr>
                        <a:t> </a:t>
                      </a:r>
                      <a:r>
                        <a:rPr sz="1200" b="1" spc="-5" dirty="0">
                          <a:solidFill>
                            <a:srgbClr val="FFFFFF"/>
                          </a:solidFill>
                          <a:latin typeface="Arial"/>
                          <a:cs typeface="Arial"/>
                        </a:rPr>
                        <a:t>Measured</a:t>
                      </a:r>
                      <a:endParaRPr sz="1200">
                        <a:latin typeface="Arial"/>
                        <a:cs typeface="Arial"/>
                      </a:endParaRPr>
                    </a:p>
                  </a:txBody>
                  <a:tcPr marL="0" marR="0" marT="971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hMerge="1">
                  <a:txBody>
                    <a:bodyPr/>
                    <a:lstStyle/>
                    <a:p>
                      <a:endParaRPr/>
                    </a:p>
                  </a:txBody>
                  <a:tcPr marL="0" marR="0" marT="0" marB="0"/>
                </a:tc>
                <a:extLst>
                  <a:ext uri="{0D108BD9-81ED-4DB2-BD59-A6C34878D82A}">
                    <a16:rowId xmlns:a16="http://schemas.microsoft.com/office/drawing/2014/main" val="10000"/>
                  </a:ext>
                </a:extLst>
              </a:tr>
              <a:tr h="192278">
                <a:tc vMerge="1">
                  <a:txBody>
                    <a:bodyPr/>
                    <a:lstStyle/>
                    <a:p>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vMerge="1">
                  <a:txBody>
                    <a:bodyPr/>
                    <a:lstStyle/>
                    <a:p>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vMerge="1">
                  <a:txBody>
                    <a:bodyPr/>
                    <a:lstStyle/>
                    <a:p>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vMerge="1">
                  <a:txBody>
                    <a:bodyPr/>
                    <a:lstStyle/>
                    <a:p>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vMerge="1">
                  <a:txBody>
                    <a:bodyPr/>
                    <a:lstStyle/>
                    <a:p>
                      <a:endParaRPr/>
                    </a:p>
                  </a:txBody>
                  <a:tcPr marL="0" marR="0" marT="1168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2540" algn="ctr">
                        <a:lnSpc>
                          <a:spcPts val="1385"/>
                        </a:lnSpc>
                        <a:spcBef>
                          <a:spcPts val="30"/>
                        </a:spcBef>
                      </a:pPr>
                      <a:r>
                        <a:rPr sz="1200" b="1" spc="-5" dirty="0">
                          <a:solidFill>
                            <a:srgbClr val="FFFFFF"/>
                          </a:solidFill>
                          <a:latin typeface="Arial"/>
                          <a:cs typeface="Arial"/>
                        </a:rPr>
                        <a:t>length</a:t>
                      </a:r>
                      <a:endParaRPr sz="12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1905" algn="ctr">
                        <a:lnSpc>
                          <a:spcPts val="1385"/>
                        </a:lnSpc>
                        <a:spcBef>
                          <a:spcPts val="30"/>
                        </a:spcBef>
                      </a:pPr>
                      <a:r>
                        <a:rPr sz="1200" b="1" dirty="0">
                          <a:solidFill>
                            <a:srgbClr val="FFFFFF"/>
                          </a:solidFill>
                          <a:latin typeface="Arial"/>
                          <a:cs typeface="Arial"/>
                        </a:rPr>
                        <a:t>Height</a:t>
                      </a:r>
                      <a:endParaRPr sz="12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extLst>
                  <a:ext uri="{0D108BD9-81ED-4DB2-BD59-A6C34878D82A}">
                    <a16:rowId xmlns:a16="http://schemas.microsoft.com/office/drawing/2014/main" val="10001"/>
                  </a:ext>
                </a:extLst>
              </a:tr>
              <a:tr h="192404">
                <a:tc rowSpan="2">
                  <a:txBody>
                    <a:bodyPr/>
                    <a:lstStyle/>
                    <a:p>
                      <a:pPr algn="ctr">
                        <a:lnSpc>
                          <a:spcPct val="100000"/>
                        </a:lnSpc>
                        <a:spcBef>
                          <a:spcPts val="775"/>
                        </a:spcBef>
                      </a:pPr>
                      <a:r>
                        <a:rPr sz="1200" b="1" dirty="0">
                          <a:solidFill>
                            <a:srgbClr val="FFFFFF"/>
                          </a:solidFill>
                          <a:latin typeface="Arial"/>
                          <a:cs typeface="Arial"/>
                        </a:rPr>
                        <a:t>1</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290195">
                        <a:lnSpc>
                          <a:spcPct val="100000"/>
                        </a:lnSpc>
                        <a:spcBef>
                          <a:spcPts val="775"/>
                        </a:spcBef>
                      </a:pPr>
                      <a:r>
                        <a:rPr sz="1200" b="1" dirty="0">
                          <a:solidFill>
                            <a:srgbClr val="FFFFFF"/>
                          </a:solidFill>
                          <a:latin typeface="Arial"/>
                          <a:cs typeface="Arial"/>
                        </a:rPr>
                        <a:t>Danube</a:t>
                      </a:r>
                      <a:r>
                        <a:rPr sz="1200" b="1" spc="-30" dirty="0">
                          <a:solidFill>
                            <a:srgbClr val="FFFFFF"/>
                          </a:solidFill>
                          <a:latin typeface="Arial"/>
                          <a:cs typeface="Arial"/>
                        </a:rPr>
                        <a:t> </a:t>
                      </a:r>
                      <a:r>
                        <a:rPr sz="1200" b="1" spc="-5" dirty="0">
                          <a:solidFill>
                            <a:srgbClr val="FFFFFF"/>
                          </a:solidFill>
                          <a:latin typeface="Arial"/>
                          <a:cs typeface="Arial"/>
                        </a:rPr>
                        <a:t>Panorama</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174625">
                        <a:lnSpc>
                          <a:spcPct val="100000"/>
                        </a:lnSpc>
                        <a:spcBef>
                          <a:spcPts val="775"/>
                        </a:spcBef>
                      </a:pPr>
                      <a:r>
                        <a:rPr sz="1200" b="1" spc="-10" dirty="0">
                          <a:solidFill>
                            <a:srgbClr val="FFFFFF"/>
                          </a:solidFill>
                          <a:latin typeface="Arial"/>
                          <a:cs typeface="Arial"/>
                        </a:rPr>
                        <a:t>Riyadh</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5"/>
                        </a:lnSpc>
                        <a:spcBef>
                          <a:spcPts val="20"/>
                        </a:spcBef>
                      </a:pPr>
                      <a:r>
                        <a:rPr sz="1200" b="1" dirty="0">
                          <a:solidFill>
                            <a:srgbClr val="FFFFFF"/>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5"/>
                        </a:lnSpc>
                        <a:spcBef>
                          <a:spcPts val="20"/>
                        </a:spcBef>
                      </a:pPr>
                      <a:r>
                        <a:rPr sz="1200" b="1" dirty="0">
                          <a:solidFill>
                            <a:srgbClr val="FFFFFF"/>
                          </a:solidFill>
                          <a:latin typeface="Arial"/>
                          <a:cs typeface="Arial"/>
                        </a:rPr>
                        <a:t>1</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2540" algn="ctr">
                        <a:lnSpc>
                          <a:spcPts val="1395"/>
                        </a:lnSpc>
                        <a:spcBef>
                          <a:spcPts val="20"/>
                        </a:spcBef>
                      </a:pPr>
                      <a:r>
                        <a:rPr sz="1200" b="1" spc="-5" dirty="0">
                          <a:solidFill>
                            <a:srgbClr val="FFFFFF"/>
                          </a:solidFill>
                          <a:latin typeface="Arial"/>
                          <a:cs typeface="Arial"/>
                        </a:rPr>
                        <a:t>19</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5"/>
                        </a:lnSpc>
                        <a:spcBef>
                          <a:spcPts val="20"/>
                        </a:spcBef>
                      </a:pPr>
                      <a:r>
                        <a:rPr sz="1200" b="1" dirty="0">
                          <a:solidFill>
                            <a:srgbClr val="FFFFFF"/>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192405">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5"/>
                        </a:lnSpc>
                        <a:spcBef>
                          <a:spcPts val="15"/>
                        </a:spcBef>
                      </a:pPr>
                      <a:r>
                        <a:rPr sz="1200" b="1" dirty="0">
                          <a:solidFill>
                            <a:srgbClr val="FFFFFF"/>
                          </a:solidFill>
                          <a:latin typeface="Arial"/>
                          <a:cs typeface="Arial"/>
                        </a:rPr>
                        <a:t>Gondola</a:t>
                      </a:r>
                      <a:endParaRPr sz="12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5"/>
                        </a:lnSpc>
                        <a:spcBef>
                          <a:spcPts val="15"/>
                        </a:spcBef>
                      </a:pPr>
                      <a:r>
                        <a:rPr sz="1200" b="1" dirty="0">
                          <a:solidFill>
                            <a:srgbClr val="FFFFFF"/>
                          </a:solidFill>
                          <a:latin typeface="Arial"/>
                          <a:cs typeface="Arial"/>
                        </a:rPr>
                        <a:t>2</a:t>
                      </a:r>
                      <a:endParaRPr sz="12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270" algn="ctr">
                        <a:lnSpc>
                          <a:spcPts val="1395"/>
                        </a:lnSpc>
                        <a:spcBef>
                          <a:spcPts val="15"/>
                        </a:spcBef>
                      </a:pPr>
                      <a:r>
                        <a:rPr sz="1200" b="1" spc="-5" dirty="0">
                          <a:solidFill>
                            <a:srgbClr val="FFFFFF"/>
                          </a:solidFill>
                          <a:latin typeface="Arial"/>
                          <a:cs typeface="Arial"/>
                        </a:rPr>
                        <a:t>2.3</a:t>
                      </a:r>
                      <a:endParaRPr sz="12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5"/>
                        </a:lnSpc>
                        <a:spcBef>
                          <a:spcPts val="15"/>
                        </a:spcBef>
                      </a:pPr>
                      <a:r>
                        <a:rPr sz="1200" b="1" dirty="0">
                          <a:solidFill>
                            <a:srgbClr val="FFFFFF"/>
                          </a:solidFill>
                          <a:latin typeface="Arial"/>
                          <a:cs typeface="Arial"/>
                        </a:rPr>
                        <a:t>0.62</a:t>
                      </a:r>
                      <a:endParaRPr sz="12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192277">
                <a:tc rowSpan="2">
                  <a:txBody>
                    <a:bodyPr/>
                    <a:lstStyle/>
                    <a:p>
                      <a:pPr algn="ctr">
                        <a:lnSpc>
                          <a:spcPct val="100000"/>
                        </a:lnSpc>
                        <a:spcBef>
                          <a:spcPts val="775"/>
                        </a:spcBef>
                      </a:pPr>
                      <a:r>
                        <a:rPr sz="1200" b="1" dirty="0">
                          <a:solidFill>
                            <a:srgbClr val="001633"/>
                          </a:solidFill>
                          <a:latin typeface="Arial"/>
                          <a:cs typeface="Arial"/>
                        </a:rPr>
                        <a:t>2</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311150">
                        <a:lnSpc>
                          <a:spcPct val="100000"/>
                        </a:lnSpc>
                        <a:spcBef>
                          <a:spcPts val="775"/>
                        </a:spcBef>
                      </a:pPr>
                      <a:r>
                        <a:rPr sz="1200" b="1" dirty="0">
                          <a:solidFill>
                            <a:srgbClr val="001633"/>
                          </a:solidFill>
                          <a:latin typeface="Arial"/>
                          <a:cs typeface="Arial"/>
                        </a:rPr>
                        <a:t>Danube</a:t>
                      </a:r>
                      <a:r>
                        <a:rPr sz="1200" b="1" spc="-30" dirty="0">
                          <a:solidFill>
                            <a:srgbClr val="001633"/>
                          </a:solidFill>
                          <a:latin typeface="Arial"/>
                          <a:cs typeface="Arial"/>
                        </a:rPr>
                        <a:t> </a:t>
                      </a:r>
                      <a:r>
                        <a:rPr sz="1200" b="1" spc="-20" dirty="0">
                          <a:solidFill>
                            <a:srgbClr val="001633"/>
                          </a:solidFill>
                          <a:latin typeface="Arial"/>
                          <a:cs typeface="Arial"/>
                        </a:rPr>
                        <a:t>Al</a:t>
                      </a:r>
                      <a:r>
                        <a:rPr sz="1200" b="1" spc="10" dirty="0">
                          <a:solidFill>
                            <a:srgbClr val="001633"/>
                          </a:solidFill>
                          <a:latin typeface="Arial"/>
                          <a:cs typeface="Arial"/>
                        </a:rPr>
                        <a:t> </a:t>
                      </a:r>
                      <a:r>
                        <a:rPr sz="1200" b="1" dirty="0">
                          <a:solidFill>
                            <a:srgbClr val="001633"/>
                          </a:solidFill>
                          <a:latin typeface="Arial"/>
                          <a:cs typeface="Arial"/>
                        </a:rPr>
                        <a:t>Nakhla</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174625">
                        <a:lnSpc>
                          <a:spcPct val="100000"/>
                        </a:lnSpc>
                        <a:spcBef>
                          <a:spcPts val="775"/>
                        </a:spcBef>
                      </a:pPr>
                      <a:r>
                        <a:rPr sz="1200" b="1" spc="-10" dirty="0">
                          <a:solidFill>
                            <a:srgbClr val="001633"/>
                          </a:solidFill>
                          <a:latin typeface="Arial"/>
                          <a:cs typeface="Arial"/>
                        </a:rPr>
                        <a:t>Riyadh</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5"/>
                        </a:lnSpc>
                        <a:spcBef>
                          <a:spcPts val="20"/>
                        </a:spcBef>
                      </a:pPr>
                      <a:r>
                        <a:rPr sz="1200" b="1" dirty="0">
                          <a:solidFill>
                            <a:srgbClr val="001633"/>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5"/>
                        </a:lnSpc>
                        <a:spcBef>
                          <a:spcPts val="20"/>
                        </a:spcBef>
                      </a:pPr>
                      <a:r>
                        <a:rPr sz="1200" b="1" dirty="0">
                          <a:solidFill>
                            <a:srgbClr val="001633"/>
                          </a:solidFill>
                          <a:latin typeface="Arial"/>
                          <a:cs typeface="Arial"/>
                        </a:rPr>
                        <a:t>1</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5"/>
                        </a:lnSpc>
                        <a:spcBef>
                          <a:spcPts val="20"/>
                        </a:spcBef>
                      </a:pPr>
                      <a:r>
                        <a:rPr sz="1200" b="1" spc="-5" dirty="0">
                          <a:solidFill>
                            <a:srgbClr val="001633"/>
                          </a:solidFill>
                          <a:latin typeface="Arial"/>
                          <a:cs typeface="Arial"/>
                        </a:rPr>
                        <a:t>7.5</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5"/>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04"/>
                  </a:ext>
                </a:extLst>
              </a:tr>
              <a:tr h="192405">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5"/>
                        </a:lnSpc>
                        <a:spcBef>
                          <a:spcPts val="20"/>
                        </a:spcBef>
                      </a:pPr>
                      <a:r>
                        <a:rPr sz="1200" b="1" dirty="0">
                          <a:solidFill>
                            <a:srgbClr val="001633"/>
                          </a:solidFill>
                          <a:latin typeface="Arial"/>
                          <a:cs typeface="Arial"/>
                        </a:rPr>
                        <a:t>Gondola</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5"/>
                        </a:lnSpc>
                        <a:spcBef>
                          <a:spcPts val="20"/>
                        </a:spcBef>
                      </a:pPr>
                      <a:r>
                        <a:rPr sz="1200" b="1" dirty="0">
                          <a:solidFill>
                            <a:srgbClr val="001633"/>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5"/>
                        </a:lnSpc>
                        <a:spcBef>
                          <a:spcPts val="20"/>
                        </a:spcBef>
                      </a:pPr>
                      <a:r>
                        <a:rPr sz="1200" b="1" spc="-5" dirty="0">
                          <a:solidFill>
                            <a:srgbClr val="001633"/>
                          </a:solidFill>
                          <a:latin typeface="Arial"/>
                          <a:cs typeface="Arial"/>
                        </a:rPr>
                        <a:t>2.3</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5"/>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05"/>
                  </a:ext>
                </a:extLst>
              </a:tr>
              <a:tr h="192405">
                <a:tc rowSpan="2">
                  <a:txBody>
                    <a:bodyPr/>
                    <a:lstStyle/>
                    <a:p>
                      <a:pPr algn="ctr">
                        <a:lnSpc>
                          <a:spcPct val="100000"/>
                        </a:lnSpc>
                        <a:spcBef>
                          <a:spcPts val="775"/>
                        </a:spcBef>
                      </a:pPr>
                      <a:r>
                        <a:rPr sz="1200" b="1" dirty="0">
                          <a:solidFill>
                            <a:srgbClr val="FFFFFF"/>
                          </a:solidFill>
                          <a:latin typeface="Arial"/>
                          <a:cs typeface="Arial"/>
                        </a:rPr>
                        <a:t>3</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156210">
                        <a:lnSpc>
                          <a:spcPct val="100000"/>
                        </a:lnSpc>
                        <a:spcBef>
                          <a:spcPts val="775"/>
                        </a:spcBef>
                      </a:pPr>
                      <a:r>
                        <a:rPr sz="1200" b="1" dirty="0">
                          <a:solidFill>
                            <a:srgbClr val="FFFFFF"/>
                          </a:solidFill>
                          <a:latin typeface="Arial"/>
                          <a:cs typeface="Arial"/>
                        </a:rPr>
                        <a:t>Danube</a:t>
                      </a:r>
                      <a:r>
                        <a:rPr sz="1200" b="1" spc="-25" dirty="0">
                          <a:solidFill>
                            <a:srgbClr val="FFFFFF"/>
                          </a:solidFill>
                          <a:latin typeface="Arial"/>
                          <a:cs typeface="Arial"/>
                        </a:rPr>
                        <a:t> </a:t>
                      </a:r>
                      <a:r>
                        <a:rPr sz="1200" b="1" dirty="0">
                          <a:solidFill>
                            <a:srgbClr val="FFFFFF"/>
                          </a:solidFill>
                          <a:latin typeface="Arial"/>
                          <a:cs typeface="Arial"/>
                        </a:rPr>
                        <a:t>Jumaa</a:t>
                      </a:r>
                      <a:r>
                        <a:rPr sz="1200" b="1" spc="-40" dirty="0">
                          <a:solidFill>
                            <a:srgbClr val="FFFFFF"/>
                          </a:solidFill>
                          <a:latin typeface="Arial"/>
                          <a:cs typeface="Arial"/>
                        </a:rPr>
                        <a:t> </a:t>
                      </a:r>
                      <a:r>
                        <a:rPr sz="1200" b="1" spc="-5" dirty="0">
                          <a:solidFill>
                            <a:srgbClr val="FFFFFF"/>
                          </a:solidFill>
                          <a:latin typeface="Arial"/>
                          <a:cs typeface="Arial"/>
                        </a:rPr>
                        <a:t>Center</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161290">
                        <a:lnSpc>
                          <a:spcPct val="100000"/>
                        </a:lnSpc>
                        <a:spcBef>
                          <a:spcPts val="775"/>
                        </a:spcBef>
                      </a:pPr>
                      <a:r>
                        <a:rPr sz="1200" b="1" spc="-5" dirty="0">
                          <a:solidFill>
                            <a:srgbClr val="FFFFFF"/>
                          </a:solidFill>
                          <a:latin typeface="Arial"/>
                          <a:cs typeface="Arial"/>
                        </a:rPr>
                        <a:t>Khobar</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5"/>
                        </a:lnSpc>
                        <a:spcBef>
                          <a:spcPts val="20"/>
                        </a:spcBef>
                      </a:pPr>
                      <a:r>
                        <a:rPr sz="1200" b="1" dirty="0">
                          <a:solidFill>
                            <a:srgbClr val="FFFFFF"/>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5"/>
                        </a:lnSpc>
                        <a:spcBef>
                          <a:spcPts val="20"/>
                        </a:spcBef>
                      </a:pPr>
                      <a:r>
                        <a:rPr sz="1200" b="1" dirty="0">
                          <a:solidFill>
                            <a:srgbClr val="FFFFFF"/>
                          </a:solidFill>
                          <a:latin typeface="Arial"/>
                          <a:cs typeface="Arial"/>
                        </a:rPr>
                        <a:t>1</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2540" algn="ctr">
                        <a:lnSpc>
                          <a:spcPts val="1395"/>
                        </a:lnSpc>
                        <a:spcBef>
                          <a:spcPts val="20"/>
                        </a:spcBef>
                      </a:pPr>
                      <a:r>
                        <a:rPr sz="1200" b="1" spc="-5" dirty="0">
                          <a:solidFill>
                            <a:srgbClr val="FFFFFF"/>
                          </a:solidFill>
                          <a:latin typeface="Arial"/>
                          <a:cs typeface="Arial"/>
                        </a:rPr>
                        <a:t>17</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5"/>
                        </a:lnSpc>
                        <a:spcBef>
                          <a:spcPts val="20"/>
                        </a:spcBef>
                      </a:pPr>
                      <a:r>
                        <a:rPr sz="1200" b="1" dirty="0">
                          <a:solidFill>
                            <a:srgbClr val="FFFFFF"/>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r h="192405">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5"/>
                        </a:lnSpc>
                        <a:spcBef>
                          <a:spcPts val="20"/>
                        </a:spcBef>
                      </a:pPr>
                      <a:r>
                        <a:rPr sz="1200" b="1" dirty="0">
                          <a:solidFill>
                            <a:srgbClr val="FFFFFF"/>
                          </a:solidFill>
                          <a:latin typeface="Arial"/>
                          <a:cs typeface="Arial"/>
                        </a:rPr>
                        <a:t>Gondola</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5"/>
                        </a:lnSpc>
                        <a:spcBef>
                          <a:spcPts val="20"/>
                        </a:spcBef>
                      </a:pPr>
                      <a:r>
                        <a:rPr sz="1200" b="1" dirty="0">
                          <a:solidFill>
                            <a:srgbClr val="FFFFFF"/>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270" algn="ctr">
                        <a:lnSpc>
                          <a:spcPts val="1395"/>
                        </a:lnSpc>
                        <a:spcBef>
                          <a:spcPts val="20"/>
                        </a:spcBef>
                      </a:pPr>
                      <a:r>
                        <a:rPr sz="1200" b="1" spc="-5" dirty="0">
                          <a:solidFill>
                            <a:srgbClr val="FFFFFF"/>
                          </a:solidFill>
                          <a:latin typeface="Arial"/>
                          <a:cs typeface="Arial"/>
                        </a:rPr>
                        <a:t>2.3</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5"/>
                        </a:lnSpc>
                        <a:spcBef>
                          <a:spcPts val="20"/>
                        </a:spcBef>
                      </a:pPr>
                      <a:r>
                        <a:rPr sz="1200" b="1" dirty="0">
                          <a:solidFill>
                            <a:srgbClr val="FFFFFF"/>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r h="192277">
                <a:tc rowSpan="2">
                  <a:txBody>
                    <a:bodyPr/>
                    <a:lstStyle/>
                    <a:p>
                      <a:pPr algn="ctr">
                        <a:lnSpc>
                          <a:spcPct val="100000"/>
                        </a:lnSpc>
                        <a:spcBef>
                          <a:spcPts val="775"/>
                        </a:spcBef>
                      </a:pPr>
                      <a:r>
                        <a:rPr sz="1200" b="1" dirty="0">
                          <a:solidFill>
                            <a:srgbClr val="001633"/>
                          </a:solidFill>
                          <a:latin typeface="Arial"/>
                          <a:cs typeface="Arial"/>
                        </a:rPr>
                        <a:t>4</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356870">
                        <a:lnSpc>
                          <a:spcPct val="100000"/>
                        </a:lnSpc>
                        <a:spcBef>
                          <a:spcPts val="775"/>
                        </a:spcBef>
                      </a:pPr>
                      <a:r>
                        <a:rPr sz="1200" b="1" dirty="0">
                          <a:solidFill>
                            <a:srgbClr val="001633"/>
                          </a:solidFill>
                          <a:latin typeface="Arial"/>
                          <a:cs typeface="Arial"/>
                        </a:rPr>
                        <a:t>Danube</a:t>
                      </a:r>
                      <a:r>
                        <a:rPr sz="1200" b="1" spc="-30" dirty="0">
                          <a:solidFill>
                            <a:srgbClr val="001633"/>
                          </a:solidFill>
                          <a:latin typeface="Arial"/>
                          <a:cs typeface="Arial"/>
                        </a:rPr>
                        <a:t> </a:t>
                      </a:r>
                      <a:r>
                        <a:rPr sz="1200" b="1" spc="-10" dirty="0">
                          <a:solidFill>
                            <a:srgbClr val="001633"/>
                          </a:solidFill>
                          <a:latin typeface="Arial"/>
                          <a:cs typeface="Arial"/>
                        </a:rPr>
                        <a:t>Arbaeen</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159385">
                        <a:lnSpc>
                          <a:spcPct val="100000"/>
                        </a:lnSpc>
                        <a:spcBef>
                          <a:spcPts val="775"/>
                        </a:spcBef>
                      </a:pPr>
                      <a:r>
                        <a:rPr sz="1200" b="1" dirty="0">
                          <a:solidFill>
                            <a:srgbClr val="001633"/>
                          </a:solidFill>
                          <a:latin typeface="Arial"/>
                          <a:cs typeface="Arial"/>
                        </a:rPr>
                        <a:t>Jeddah</a:t>
                      </a:r>
                      <a:endParaRPr sz="1200">
                        <a:latin typeface="Arial"/>
                        <a:cs typeface="Arial"/>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5"/>
                        </a:lnSpc>
                        <a:spcBef>
                          <a:spcPts val="20"/>
                        </a:spcBef>
                      </a:pPr>
                      <a:r>
                        <a:rPr sz="1200" b="1" dirty="0">
                          <a:solidFill>
                            <a:srgbClr val="001633"/>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5"/>
                        </a:lnSpc>
                        <a:spcBef>
                          <a:spcPts val="20"/>
                        </a:spcBef>
                      </a:pPr>
                      <a:r>
                        <a:rPr sz="1200" b="1" dirty="0">
                          <a:solidFill>
                            <a:srgbClr val="001633"/>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5"/>
                        </a:lnSpc>
                        <a:spcBef>
                          <a:spcPts val="20"/>
                        </a:spcBef>
                      </a:pPr>
                      <a:r>
                        <a:rPr sz="1200" b="1" spc="-5" dirty="0">
                          <a:solidFill>
                            <a:srgbClr val="001633"/>
                          </a:solidFill>
                          <a:latin typeface="Arial"/>
                          <a:cs typeface="Arial"/>
                        </a:rPr>
                        <a:t>7.5</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5"/>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08"/>
                  </a:ext>
                </a:extLst>
              </a:tr>
              <a:tr h="192405">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5"/>
                        </a:lnSpc>
                        <a:spcBef>
                          <a:spcPts val="20"/>
                        </a:spcBef>
                      </a:pPr>
                      <a:r>
                        <a:rPr sz="1200" b="1" dirty="0">
                          <a:solidFill>
                            <a:srgbClr val="001633"/>
                          </a:solidFill>
                          <a:latin typeface="Arial"/>
                          <a:cs typeface="Arial"/>
                        </a:rPr>
                        <a:t>Gondola</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5"/>
                        </a:lnSpc>
                        <a:spcBef>
                          <a:spcPts val="20"/>
                        </a:spcBef>
                      </a:pPr>
                      <a:r>
                        <a:rPr sz="1200" b="1" dirty="0">
                          <a:solidFill>
                            <a:srgbClr val="001633"/>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5"/>
                        </a:lnSpc>
                        <a:spcBef>
                          <a:spcPts val="20"/>
                        </a:spcBef>
                      </a:pPr>
                      <a:r>
                        <a:rPr sz="1200" b="1" spc="-5" dirty="0">
                          <a:solidFill>
                            <a:srgbClr val="001633"/>
                          </a:solidFill>
                          <a:latin typeface="Arial"/>
                          <a:cs typeface="Arial"/>
                        </a:rPr>
                        <a:t>2.3</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5"/>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09"/>
                  </a:ext>
                </a:extLst>
              </a:tr>
              <a:tr h="192405">
                <a:tc rowSpan="2">
                  <a:txBody>
                    <a:bodyPr/>
                    <a:lstStyle/>
                    <a:p>
                      <a:pPr algn="ctr">
                        <a:lnSpc>
                          <a:spcPct val="100000"/>
                        </a:lnSpc>
                        <a:spcBef>
                          <a:spcPts val="780"/>
                        </a:spcBef>
                      </a:pPr>
                      <a:r>
                        <a:rPr sz="1200" b="1" dirty="0">
                          <a:solidFill>
                            <a:srgbClr val="FFFFFF"/>
                          </a:solidFill>
                          <a:latin typeface="Arial"/>
                          <a:cs typeface="Arial"/>
                        </a:rPr>
                        <a:t>5</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427355">
                        <a:lnSpc>
                          <a:spcPct val="100000"/>
                        </a:lnSpc>
                        <a:spcBef>
                          <a:spcPts val="780"/>
                        </a:spcBef>
                      </a:pPr>
                      <a:r>
                        <a:rPr sz="1200" b="1" dirty="0">
                          <a:solidFill>
                            <a:srgbClr val="FFFFFF"/>
                          </a:solidFill>
                          <a:latin typeface="Arial"/>
                          <a:cs typeface="Arial"/>
                        </a:rPr>
                        <a:t>Danube</a:t>
                      </a:r>
                      <a:r>
                        <a:rPr sz="1200" b="1" spc="-40" dirty="0">
                          <a:solidFill>
                            <a:srgbClr val="FFFFFF"/>
                          </a:solidFill>
                          <a:latin typeface="Arial"/>
                          <a:cs typeface="Arial"/>
                        </a:rPr>
                        <a:t> </a:t>
                      </a:r>
                      <a:r>
                        <a:rPr sz="1200" b="1" dirty="0">
                          <a:solidFill>
                            <a:srgbClr val="FFFFFF"/>
                          </a:solidFill>
                          <a:latin typeface="Arial"/>
                          <a:cs typeface="Arial"/>
                        </a:rPr>
                        <a:t>Nahda</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marL="159385">
                        <a:lnSpc>
                          <a:spcPct val="100000"/>
                        </a:lnSpc>
                        <a:spcBef>
                          <a:spcPts val="780"/>
                        </a:spcBef>
                      </a:pPr>
                      <a:r>
                        <a:rPr sz="1200" b="1" dirty="0">
                          <a:solidFill>
                            <a:srgbClr val="FFFFFF"/>
                          </a:solidFill>
                          <a:latin typeface="Arial"/>
                          <a:cs typeface="Arial"/>
                        </a:rPr>
                        <a:t>Jeddah</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0"/>
                        </a:lnSpc>
                        <a:spcBef>
                          <a:spcPts val="20"/>
                        </a:spcBef>
                      </a:pPr>
                      <a:r>
                        <a:rPr sz="1200" b="1" dirty="0">
                          <a:solidFill>
                            <a:srgbClr val="FFFFFF"/>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0"/>
                        </a:lnSpc>
                        <a:spcBef>
                          <a:spcPts val="20"/>
                        </a:spcBef>
                      </a:pPr>
                      <a:r>
                        <a:rPr sz="1200" b="1" dirty="0">
                          <a:solidFill>
                            <a:srgbClr val="FFFFFF"/>
                          </a:solidFill>
                          <a:latin typeface="Arial"/>
                          <a:cs typeface="Arial"/>
                        </a:rPr>
                        <a:t>1</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2540" algn="ctr">
                        <a:lnSpc>
                          <a:spcPts val="1390"/>
                        </a:lnSpc>
                        <a:spcBef>
                          <a:spcPts val="20"/>
                        </a:spcBef>
                      </a:pPr>
                      <a:r>
                        <a:rPr sz="1200" b="1" spc="-5" dirty="0">
                          <a:solidFill>
                            <a:srgbClr val="FFFFFF"/>
                          </a:solidFill>
                          <a:latin typeface="Arial"/>
                          <a:cs typeface="Arial"/>
                        </a:rPr>
                        <a:t>10</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0"/>
                        </a:lnSpc>
                        <a:spcBef>
                          <a:spcPts val="20"/>
                        </a:spcBef>
                      </a:pPr>
                      <a:r>
                        <a:rPr sz="1200" b="1" dirty="0">
                          <a:solidFill>
                            <a:srgbClr val="FFFFFF"/>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0"/>
                  </a:ext>
                </a:extLst>
              </a:tr>
              <a:tr h="192404">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ts val="1390"/>
                        </a:lnSpc>
                        <a:spcBef>
                          <a:spcPts val="20"/>
                        </a:spcBef>
                      </a:pPr>
                      <a:r>
                        <a:rPr sz="1200" b="1" dirty="0">
                          <a:solidFill>
                            <a:srgbClr val="FFFFFF"/>
                          </a:solidFill>
                          <a:latin typeface="Arial"/>
                          <a:cs typeface="Arial"/>
                        </a:rPr>
                        <a:t>Gondola</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ts val="1390"/>
                        </a:lnSpc>
                        <a:spcBef>
                          <a:spcPts val="20"/>
                        </a:spcBef>
                      </a:pPr>
                      <a:r>
                        <a:rPr sz="1200" b="1" dirty="0">
                          <a:solidFill>
                            <a:srgbClr val="FFFFFF"/>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270" algn="ctr">
                        <a:lnSpc>
                          <a:spcPts val="1390"/>
                        </a:lnSpc>
                        <a:spcBef>
                          <a:spcPts val="20"/>
                        </a:spcBef>
                      </a:pPr>
                      <a:r>
                        <a:rPr sz="1200" b="1" spc="-5" dirty="0">
                          <a:solidFill>
                            <a:srgbClr val="FFFFFF"/>
                          </a:solidFill>
                          <a:latin typeface="Arial"/>
                          <a:cs typeface="Arial"/>
                        </a:rPr>
                        <a:t>2.3</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ts val="1390"/>
                        </a:lnSpc>
                        <a:spcBef>
                          <a:spcPts val="20"/>
                        </a:spcBef>
                      </a:pPr>
                      <a:r>
                        <a:rPr sz="1200" b="1" dirty="0">
                          <a:solidFill>
                            <a:srgbClr val="FFFFFF"/>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1"/>
                  </a:ext>
                </a:extLst>
              </a:tr>
              <a:tr h="192278">
                <a:tc rowSpan="2">
                  <a:txBody>
                    <a:bodyPr/>
                    <a:lstStyle/>
                    <a:p>
                      <a:pPr algn="ctr">
                        <a:lnSpc>
                          <a:spcPct val="100000"/>
                        </a:lnSpc>
                        <a:spcBef>
                          <a:spcPts val="780"/>
                        </a:spcBef>
                      </a:pPr>
                      <a:r>
                        <a:rPr sz="1200" b="1" dirty="0">
                          <a:solidFill>
                            <a:srgbClr val="001633"/>
                          </a:solidFill>
                          <a:latin typeface="Arial"/>
                          <a:cs typeface="Arial"/>
                        </a:rPr>
                        <a:t>6</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332740">
                        <a:lnSpc>
                          <a:spcPct val="100000"/>
                        </a:lnSpc>
                        <a:spcBef>
                          <a:spcPts val="780"/>
                        </a:spcBef>
                      </a:pPr>
                      <a:r>
                        <a:rPr sz="1200" b="1" dirty="0">
                          <a:solidFill>
                            <a:srgbClr val="001633"/>
                          </a:solidFill>
                          <a:latin typeface="Arial"/>
                          <a:cs typeface="Arial"/>
                        </a:rPr>
                        <a:t>Danube</a:t>
                      </a:r>
                      <a:r>
                        <a:rPr sz="1200" b="1" spc="-30" dirty="0">
                          <a:solidFill>
                            <a:srgbClr val="001633"/>
                          </a:solidFill>
                          <a:latin typeface="Arial"/>
                          <a:cs typeface="Arial"/>
                        </a:rPr>
                        <a:t> </a:t>
                      </a:r>
                      <a:r>
                        <a:rPr sz="1200" b="1" spc="-5" dirty="0">
                          <a:solidFill>
                            <a:srgbClr val="001633"/>
                          </a:solidFill>
                          <a:latin typeface="Arial"/>
                          <a:cs typeface="Arial"/>
                        </a:rPr>
                        <a:t>Tahliya</a:t>
                      </a:r>
                      <a:r>
                        <a:rPr sz="1200" b="1" spc="5" dirty="0">
                          <a:solidFill>
                            <a:srgbClr val="001633"/>
                          </a:solidFill>
                          <a:latin typeface="Arial"/>
                          <a:cs typeface="Arial"/>
                        </a:rPr>
                        <a:t> </a:t>
                      </a:r>
                      <a:r>
                        <a:rPr sz="1200" b="1" spc="-5" dirty="0">
                          <a:solidFill>
                            <a:srgbClr val="001633"/>
                          </a:solidFill>
                          <a:latin typeface="Arial"/>
                          <a:cs typeface="Arial"/>
                        </a:rPr>
                        <a:t>2</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159385">
                        <a:lnSpc>
                          <a:spcPct val="100000"/>
                        </a:lnSpc>
                        <a:spcBef>
                          <a:spcPts val="780"/>
                        </a:spcBef>
                      </a:pPr>
                      <a:r>
                        <a:rPr sz="1200" b="1" dirty="0">
                          <a:solidFill>
                            <a:srgbClr val="001633"/>
                          </a:solidFill>
                          <a:latin typeface="Arial"/>
                          <a:cs typeface="Arial"/>
                        </a:rPr>
                        <a:t>Jeddah</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0"/>
                        </a:lnSpc>
                        <a:spcBef>
                          <a:spcPts val="20"/>
                        </a:spcBef>
                      </a:pPr>
                      <a:r>
                        <a:rPr sz="1200" b="1" dirty="0">
                          <a:solidFill>
                            <a:srgbClr val="001633"/>
                          </a:solidFill>
                          <a:latin typeface="Arial"/>
                          <a:cs typeface="Arial"/>
                        </a:rPr>
                        <a:t>Chiller</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0"/>
                        </a:lnSpc>
                        <a:spcBef>
                          <a:spcPts val="20"/>
                        </a:spcBef>
                      </a:pPr>
                      <a:r>
                        <a:rPr sz="1200" b="1" dirty="0">
                          <a:solidFill>
                            <a:srgbClr val="001633"/>
                          </a:solidFill>
                          <a:latin typeface="Arial"/>
                          <a:cs typeface="Arial"/>
                        </a:rPr>
                        <a:t>1</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0"/>
                        </a:lnSpc>
                        <a:spcBef>
                          <a:spcPts val="20"/>
                        </a:spcBef>
                      </a:pPr>
                      <a:r>
                        <a:rPr sz="1200" b="1" spc="-5" dirty="0">
                          <a:solidFill>
                            <a:srgbClr val="001633"/>
                          </a:solidFill>
                          <a:latin typeface="Arial"/>
                          <a:cs typeface="Arial"/>
                        </a:rPr>
                        <a:t>7.5</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0"/>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12"/>
                  </a:ext>
                </a:extLst>
              </a:tr>
              <a:tr h="192404">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5"/>
                        </a:lnSpc>
                        <a:spcBef>
                          <a:spcPts val="20"/>
                        </a:spcBef>
                      </a:pPr>
                      <a:r>
                        <a:rPr sz="1200" b="1" dirty="0">
                          <a:solidFill>
                            <a:srgbClr val="001633"/>
                          </a:solidFill>
                          <a:latin typeface="Arial"/>
                          <a:cs typeface="Arial"/>
                        </a:rPr>
                        <a:t>Gondola</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5"/>
                        </a:lnSpc>
                        <a:spcBef>
                          <a:spcPts val="20"/>
                        </a:spcBef>
                      </a:pPr>
                      <a:r>
                        <a:rPr sz="1200" b="1" dirty="0">
                          <a:solidFill>
                            <a:srgbClr val="001633"/>
                          </a:solidFill>
                          <a:latin typeface="Arial"/>
                          <a:cs typeface="Arial"/>
                        </a:rPr>
                        <a:t>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5"/>
                        </a:lnSpc>
                        <a:spcBef>
                          <a:spcPts val="20"/>
                        </a:spcBef>
                      </a:pPr>
                      <a:r>
                        <a:rPr sz="1200" b="1" dirty="0">
                          <a:solidFill>
                            <a:srgbClr val="001633"/>
                          </a:solidFill>
                          <a:latin typeface="Arial"/>
                          <a:cs typeface="Arial"/>
                        </a:rPr>
                        <a:t>2.55</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5"/>
                        </a:lnSpc>
                        <a:spcBef>
                          <a:spcPts val="20"/>
                        </a:spcBef>
                      </a:pPr>
                      <a:r>
                        <a:rPr sz="1200" b="1" dirty="0">
                          <a:solidFill>
                            <a:srgbClr val="001633"/>
                          </a:solidFill>
                          <a:latin typeface="Arial"/>
                          <a:cs typeface="Arial"/>
                        </a:rPr>
                        <a:t>0.62</a:t>
                      </a:r>
                      <a:endParaRPr sz="12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13"/>
                  </a:ext>
                </a:extLst>
              </a:tr>
              <a:tr h="458927">
                <a:tc>
                  <a:txBody>
                    <a:bodyPr/>
                    <a:lstStyle/>
                    <a:p>
                      <a:pPr algn="ctr">
                        <a:lnSpc>
                          <a:spcPct val="100000"/>
                        </a:lnSpc>
                        <a:spcBef>
                          <a:spcPts val="1070"/>
                        </a:spcBef>
                      </a:pPr>
                      <a:r>
                        <a:rPr sz="1200" b="1" dirty="0">
                          <a:solidFill>
                            <a:srgbClr val="FFFFFF"/>
                          </a:solidFill>
                          <a:latin typeface="Arial"/>
                          <a:cs typeface="Arial"/>
                        </a:rPr>
                        <a:t>7</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43535">
                        <a:lnSpc>
                          <a:spcPct val="100000"/>
                        </a:lnSpc>
                        <a:spcBef>
                          <a:spcPts val="1070"/>
                        </a:spcBef>
                      </a:pPr>
                      <a:r>
                        <a:rPr sz="1200" b="1" dirty="0">
                          <a:solidFill>
                            <a:srgbClr val="FFFFFF"/>
                          </a:solidFill>
                          <a:latin typeface="Arial"/>
                          <a:cs typeface="Arial"/>
                        </a:rPr>
                        <a:t>Danube</a:t>
                      </a:r>
                      <a:r>
                        <a:rPr sz="1200" b="1" spc="-40" dirty="0">
                          <a:solidFill>
                            <a:srgbClr val="FFFFFF"/>
                          </a:solidFill>
                          <a:latin typeface="Arial"/>
                          <a:cs typeface="Arial"/>
                        </a:rPr>
                        <a:t> </a:t>
                      </a:r>
                      <a:r>
                        <a:rPr sz="1200" b="1" spc="-5" dirty="0">
                          <a:solidFill>
                            <a:srgbClr val="FFFFFF"/>
                          </a:solidFill>
                          <a:latin typeface="Arial"/>
                          <a:cs typeface="Arial"/>
                        </a:rPr>
                        <a:t>Khaldiya</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59385">
                        <a:lnSpc>
                          <a:spcPct val="100000"/>
                        </a:lnSpc>
                        <a:spcBef>
                          <a:spcPts val="1070"/>
                        </a:spcBef>
                      </a:pPr>
                      <a:r>
                        <a:rPr sz="1200" b="1" dirty="0">
                          <a:solidFill>
                            <a:srgbClr val="FFFFFF"/>
                          </a:solidFill>
                          <a:latin typeface="Arial"/>
                          <a:cs typeface="Arial"/>
                        </a:rPr>
                        <a:t>Jeddah</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ct val="100000"/>
                        </a:lnSpc>
                        <a:spcBef>
                          <a:spcPts val="1070"/>
                        </a:spcBef>
                      </a:pPr>
                      <a:r>
                        <a:rPr sz="1200" b="1" dirty="0">
                          <a:solidFill>
                            <a:srgbClr val="FFFFFF"/>
                          </a:solidFill>
                          <a:latin typeface="Arial"/>
                          <a:cs typeface="Arial"/>
                        </a:rPr>
                        <a:t>Full</a:t>
                      </a:r>
                      <a:r>
                        <a:rPr sz="1200" b="1" spc="-20" dirty="0">
                          <a:solidFill>
                            <a:srgbClr val="FFFFFF"/>
                          </a:solidFill>
                          <a:latin typeface="Arial"/>
                          <a:cs typeface="Arial"/>
                        </a:rPr>
                        <a:t> </a:t>
                      </a:r>
                      <a:r>
                        <a:rPr sz="1200" b="1" dirty="0">
                          <a:solidFill>
                            <a:srgbClr val="FFFFFF"/>
                          </a:solidFill>
                          <a:latin typeface="Arial"/>
                          <a:cs typeface="Arial"/>
                        </a:rPr>
                        <a:t>Chiller</a:t>
                      </a:r>
                      <a:r>
                        <a:rPr sz="1200" b="1" spc="-25" dirty="0">
                          <a:solidFill>
                            <a:srgbClr val="FFFFFF"/>
                          </a:solidFill>
                          <a:latin typeface="Arial"/>
                          <a:cs typeface="Arial"/>
                        </a:rPr>
                        <a:t> </a:t>
                      </a:r>
                      <a:r>
                        <a:rPr sz="1200" b="1" dirty="0">
                          <a:solidFill>
                            <a:srgbClr val="FFFFFF"/>
                          </a:solidFill>
                          <a:latin typeface="Arial"/>
                          <a:cs typeface="Arial"/>
                        </a:rPr>
                        <a:t>Branding</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85445">
                        <a:lnSpc>
                          <a:spcPct val="100000"/>
                        </a:lnSpc>
                        <a:spcBef>
                          <a:spcPts val="1070"/>
                        </a:spcBef>
                      </a:pPr>
                      <a:r>
                        <a:rPr sz="1200" b="1" dirty="0">
                          <a:solidFill>
                            <a:srgbClr val="FFFFFF"/>
                          </a:solidFill>
                          <a:latin typeface="Arial"/>
                          <a:cs typeface="Arial"/>
                        </a:rPr>
                        <a:t>1</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2540" algn="ctr">
                        <a:lnSpc>
                          <a:spcPct val="100000"/>
                        </a:lnSpc>
                        <a:spcBef>
                          <a:spcPts val="1070"/>
                        </a:spcBef>
                      </a:pPr>
                      <a:r>
                        <a:rPr sz="1200" b="1" spc="-5" dirty="0">
                          <a:solidFill>
                            <a:srgbClr val="FFFFFF"/>
                          </a:solidFill>
                          <a:latin typeface="Arial"/>
                          <a:cs typeface="Arial"/>
                        </a:rPr>
                        <a:t>36</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905" algn="ctr">
                        <a:lnSpc>
                          <a:spcPct val="100000"/>
                        </a:lnSpc>
                        <a:spcBef>
                          <a:spcPts val="1070"/>
                        </a:spcBef>
                      </a:pPr>
                      <a:r>
                        <a:rPr sz="1200" b="1" dirty="0">
                          <a:solidFill>
                            <a:srgbClr val="FFFFFF"/>
                          </a:solidFill>
                          <a:latin typeface="Arial"/>
                          <a:cs typeface="Arial"/>
                        </a:rPr>
                        <a:t>0.62</a:t>
                      </a:r>
                      <a:endParaRPr sz="1200">
                        <a:latin typeface="Arial"/>
                        <a:cs typeface="Arial"/>
                      </a:endParaRPr>
                    </a:p>
                  </a:txBody>
                  <a:tcPr marL="0" marR="0" marT="1358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4"/>
                  </a:ext>
                </a:extLst>
              </a:tr>
              <a:tr h="192366">
                <a:tc rowSpan="2">
                  <a:txBody>
                    <a:bodyPr/>
                    <a:lstStyle/>
                    <a:p>
                      <a:pPr algn="ctr">
                        <a:lnSpc>
                          <a:spcPct val="100000"/>
                        </a:lnSpc>
                        <a:spcBef>
                          <a:spcPts val="780"/>
                        </a:spcBef>
                      </a:pPr>
                      <a:r>
                        <a:rPr sz="1200" b="1" dirty="0">
                          <a:solidFill>
                            <a:srgbClr val="001633"/>
                          </a:solidFill>
                          <a:latin typeface="Arial"/>
                          <a:cs typeface="Arial"/>
                        </a:rPr>
                        <a:t>8</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401320">
                        <a:lnSpc>
                          <a:spcPct val="100000"/>
                        </a:lnSpc>
                        <a:spcBef>
                          <a:spcPts val="780"/>
                        </a:spcBef>
                      </a:pPr>
                      <a:r>
                        <a:rPr sz="1200" b="1" dirty="0">
                          <a:solidFill>
                            <a:srgbClr val="001633"/>
                          </a:solidFill>
                          <a:latin typeface="Arial"/>
                          <a:cs typeface="Arial"/>
                        </a:rPr>
                        <a:t>Danube</a:t>
                      </a:r>
                      <a:r>
                        <a:rPr sz="1200" b="1" spc="-40" dirty="0">
                          <a:solidFill>
                            <a:srgbClr val="001633"/>
                          </a:solidFill>
                          <a:latin typeface="Arial"/>
                          <a:cs typeface="Arial"/>
                        </a:rPr>
                        <a:t> </a:t>
                      </a:r>
                      <a:r>
                        <a:rPr sz="1200" b="1" dirty="0">
                          <a:solidFill>
                            <a:srgbClr val="001633"/>
                          </a:solidFill>
                          <a:latin typeface="Arial"/>
                          <a:cs typeface="Arial"/>
                        </a:rPr>
                        <a:t>Rotana</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rowSpan="2">
                  <a:txBody>
                    <a:bodyPr/>
                    <a:lstStyle/>
                    <a:p>
                      <a:pPr marL="164465">
                        <a:lnSpc>
                          <a:spcPct val="100000"/>
                        </a:lnSpc>
                        <a:spcBef>
                          <a:spcPts val="780"/>
                        </a:spcBef>
                      </a:pPr>
                      <a:r>
                        <a:rPr sz="1200" b="1" spc="-5" dirty="0">
                          <a:solidFill>
                            <a:srgbClr val="001633"/>
                          </a:solidFill>
                          <a:latin typeface="Arial"/>
                          <a:cs typeface="Arial"/>
                        </a:rPr>
                        <a:t>Madina</a:t>
                      </a:r>
                      <a:endParaRPr sz="1200">
                        <a:latin typeface="Arial"/>
                        <a:cs typeface="Arial"/>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0"/>
                        </a:lnSpc>
                        <a:spcBef>
                          <a:spcPts val="25"/>
                        </a:spcBef>
                      </a:pPr>
                      <a:r>
                        <a:rPr sz="1200" b="1" dirty="0">
                          <a:solidFill>
                            <a:srgbClr val="001633"/>
                          </a:solidFill>
                          <a:latin typeface="Arial"/>
                          <a:cs typeface="Arial"/>
                        </a:rPr>
                        <a:t>Chiller</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0"/>
                        </a:lnSpc>
                        <a:spcBef>
                          <a:spcPts val="25"/>
                        </a:spcBef>
                      </a:pPr>
                      <a:r>
                        <a:rPr sz="1200" b="1" dirty="0">
                          <a:solidFill>
                            <a:srgbClr val="001633"/>
                          </a:solidFill>
                          <a:latin typeface="Arial"/>
                          <a:cs typeface="Arial"/>
                        </a:rPr>
                        <a:t>2</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2540" algn="ctr">
                        <a:lnSpc>
                          <a:spcPts val="1390"/>
                        </a:lnSpc>
                        <a:spcBef>
                          <a:spcPts val="25"/>
                        </a:spcBef>
                      </a:pPr>
                      <a:r>
                        <a:rPr sz="1200" b="1" spc="-5" dirty="0">
                          <a:solidFill>
                            <a:srgbClr val="001633"/>
                          </a:solidFill>
                          <a:latin typeface="Arial"/>
                          <a:cs typeface="Arial"/>
                        </a:rPr>
                        <a:t>11</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0"/>
                        </a:lnSpc>
                        <a:spcBef>
                          <a:spcPts val="25"/>
                        </a:spcBef>
                      </a:pPr>
                      <a:r>
                        <a:rPr sz="1200" b="1" dirty="0">
                          <a:solidFill>
                            <a:srgbClr val="001633"/>
                          </a:solidFill>
                          <a:latin typeface="Arial"/>
                          <a:cs typeface="Arial"/>
                        </a:rPr>
                        <a:t>0.62</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15"/>
                  </a:ext>
                </a:extLst>
              </a:tr>
              <a:tr h="192366">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vMerge="1">
                  <a:txBody>
                    <a:bodyPr/>
                    <a:lstStyle/>
                    <a:p>
                      <a:endParaRPr/>
                    </a:p>
                  </a:txBody>
                  <a:tcPr marL="0" marR="0" marT="990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algn="ctr">
                        <a:lnSpc>
                          <a:spcPts val="1390"/>
                        </a:lnSpc>
                        <a:spcBef>
                          <a:spcPts val="25"/>
                        </a:spcBef>
                      </a:pPr>
                      <a:r>
                        <a:rPr sz="1200" b="1" dirty="0">
                          <a:solidFill>
                            <a:srgbClr val="001633"/>
                          </a:solidFill>
                          <a:latin typeface="Arial"/>
                          <a:cs typeface="Arial"/>
                        </a:rPr>
                        <a:t>Gondola</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385445">
                        <a:lnSpc>
                          <a:spcPts val="1390"/>
                        </a:lnSpc>
                        <a:spcBef>
                          <a:spcPts val="25"/>
                        </a:spcBef>
                      </a:pPr>
                      <a:r>
                        <a:rPr sz="1200" b="1" dirty="0">
                          <a:solidFill>
                            <a:srgbClr val="001633"/>
                          </a:solidFill>
                          <a:latin typeface="Arial"/>
                          <a:cs typeface="Arial"/>
                        </a:rPr>
                        <a:t>1</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270" algn="ctr">
                        <a:lnSpc>
                          <a:spcPts val="1390"/>
                        </a:lnSpc>
                        <a:spcBef>
                          <a:spcPts val="25"/>
                        </a:spcBef>
                      </a:pPr>
                      <a:r>
                        <a:rPr sz="1200" b="1" spc="-5" dirty="0">
                          <a:solidFill>
                            <a:srgbClr val="001633"/>
                          </a:solidFill>
                          <a:latin typeface="Arial"/>
                          <a:cs typeface="Arial"/>
                        </a:rPr>
                        <a:t>2.3</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tc>
                  <a:txBody>
                    <a:bodyPr/>
                    <a:lstStyle/>
                    <a:p>
                      <a:pPr marL="1905" algn="ctr">
                        <a:lnSpc>
                          <a:spcPts val="1390"/>
                        </a:lnSpc>
                        <a:spcBef>
                          <a:spcPts val="25"/>
                        </a:spcBef>
                      </a:pPr>
                      <a:r>
                        <a:rPr sz="1200" b="1" dirty="0">
                          <a:solidFill>
                            <a:srgbClr val="001633"/>
                          </a:solidFill>
                          <a:latin typeface="Arial"/>
                          <a:cs typeface="Arial"/>
                        </a:rPr>
                        <a:t>0.62</a:t>
                      </a:r>
                      <a:endParaRPr sz="12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3E9EB"/>
                    </a:solidFill>
                  </a:tcPr>
                </a:tc>
                <a:extLst>
                  <a:ext uri="{0D108BD9-81ED-4DB2-BD59-A6C34878D82A}">
                    <a16:rowId xmlns:a16="http://schemas.microsoft.com/office/drawing/2014/main" val="10016"/>
                  </a:ext>
                </a:extLst>
              </a:tr>
            </a:tbl>
          </a:graphicData>
        </a:graphic>
      </p:graphicFrame>
      <p:pic>
        <p:nvPicPr>
          <p:cNvPr id="8" name="object 8"/>
          <p:cNvPicPr/>
          <p:nvPr/>
        </p:nvPicPr>
        <p:blipFill>
          <a:blip r:embed="rId4" cstate="print"/>
          <a:stretch>
            <a:fillRect/>
          </a:stretch>
        </p:blipFill>
        <p:spPr>
          <a:xfrm>
            <a:off x="8205723" y="4836934"/>
            <a:ext cx="833437" cy="17518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4839" y="-95250"/>
            <a:ext cx="9143999" cy="5140706"/>
          </a:xfrm>
          <a:prstGeom prst="rect">
            <a:avLst/>
          </a:prstGeom>
        </p:spPr>
      </p:pic>
      <p:grpSp>
        <p:nvGrpSpPr>
          <p:cNvPr id="3" name="object 3"/>
          <p:cNvGrpSpPr/>
          <p:nvPr/>
        </p:nvGrpSpPr>
        <p:grpSpPr>
          <a:xfrm>
            <a:off x="4364735" y="438912"/>
            <a:ext cx="123825" cy="1183005"/>
            <a:chOff x="4364735" y="438912"/>
            <a:chExt cx="123825" cy="1183005"/>
          </a:xfrm>
        </p:grpSpPr>
        <p:pic>
          <p:nvPicPr>
            <p:cNvPr id="4" name="object 4"/>
            <p:cNvPicPr/>
            <p:nvPr/>
          </p:nvPicPr>
          <p:blipFill>
            <a:blip r:embed="rId3" cstate="print"/>
            <a:stretch>
              <a:fillRect/>
            </a:stretch>
          </p:blipFill>
          <p:spPr>
            <a:xfrm>
              <a:off x="4364735" y="438912"/>
              <a:ext cx="123444" cy="1182624"/>
            </a:xfrm>
            <a:prstGeom prst="rect">
              <a:avLst/>
            </a:prstGeom>
          </p:spPr>
        </p:pic>
        <p:sp>
          <p:nvSpPr>
            <p:cNvPr id="5" name="object 5"/>
            <p:cNvSpPr/>
            <p:nvPr/>
          </p:nvSpPr>
          <p:spPr>
            <a:xfrm>
              <a:off x="4428743" y="478663"/>
              <a:ext cx="0" cy="1064895"/>
            </a:xfrm>
            <a:custGeom>
              <a:avLst/>
              <a:gdLst/>
              <a:ahLst/>
              <a:cxnLst/>
              <a:rect l="l" t="t" r="r" b="b"/>
              <a:pathLst>
                <a:path h="1064895">
                  <a:moveTo>
                    <a:pt x="0" y="0"/>
                  </a:moveTo>
                  <a:lnTo>
                    <a:pt x="0" y="1064387"/>
                  </a:lnTo>
                </a:path>
              </a:pathLst>
            </a:custGeom>
            <a:ln w="9525">
              <a:solidFill>
                <a:srgbClr val="FFAB40"/>
              </a:solidFill>
            </a:ln>
          </p:spPr>
          <p:txBody>
            <a:bodyPr wrap="square" lIns="0" tIns="0" rIns="0" bIns="0" rtlCol="0"/>
            <a:lstStyle/>
            <a:p>
              <a:endParaRPr/>
            </a:p>
          </p:txBody>
        </p:sp>
      </p:grpSp>
      <p:sp>
        <p:nvSpPr>
          <p:cNvPr id="6" name="object 6"/>
          <p:cNvSpPr txBox="1"/>
          <p:nvPr/>
        </p:nvSpPr>
        <p:spPr>
          <a:xfrm>
            <a:off x="1972405" y="321817"/>
            <a:ext cx="2152015" cy="1121461"/>
          </a:xfrm>
          <a:prstGeom prst="rect">
            <a:avLst/>
          </a:prstGeom>
        </p:spPr>
        <p:txBody>
          <a:bodyPr vert="horz" wrap="square" lIns="0" tIns="13335" rIns="0" bIns="0" rtlCol="0">
            <a:spAutoFit/>
          </a:bodyPr>
          <a:lstStyle/>
          <a:p>
            <a:pPr marL="12700" marR="5080" indent="156845" algn="ctr">
              <a:lnSpc>
                <a:spcPct val="100000"/>
              </a:lnSpc>
              <a:spcBef>
                <a:spcPts val="105"/>
              </a:spcBef>
            </a:pPr>
            <a:r>
              <a:rPr sz="3600" b="1" spc="-55" dirty="0">
                <a:solidFill>
                  <a:srgbClr val="FFFFFF"/>
                </a:solidFill>
                <a:latin typeface="Tahoma"/>
                <a:cs typeface="Tahoma"/>
              </a:rPr>
              <a:t>TOP</a:t>
            </a:r>
            <a:r>
              <a:rPr sz="3600" b="1" spc="-360" dirty="0">
                <a:solidFill>
                  <a:srgbClr val="FFFFFF"/>
                </a:solidFill>
                <a:latin typeface="Tahoma"/>
                <a:cs typeface="Tahoma"/>
              </a:rPr>
              <a:t> </a:t>
            </a:r>
            <a:r>
              <a:rPr sz="3600" b="1" spc="-395" dirty="0">
                <a:solidFill>
                  <a:srgbClr val="FFFFFF"/>
                </a:solidFill>
                <a:latin typeface="Tahoma"/>
                <a:cs typeface="Tahoma"/>
              </a:rPr>
              <a:t>10  </a:t>
            </a:r>
            <a:r>
              <a:rPr sz="3600" b="1" spc="-140" dirty="0">
                <a:solidFill>
                  <a:srgbClr val="FFFFFF"/>
                </a:solidFill>
                <a:latin typeface="Tahoma"/>
                <a:cs typeface="Tahoma"/>
              </a:rPr>
              <a:t>STORES</a:t>
            </a:r>
            <a:endParaRPr sz="3600" dirty="0">
              <a:latin typeface="Tahoma"/>
              <a:cs typeface="Tahoma"/>
            </a:endParaRPr>
          </a:p>
        </p:txBody>
      </p:sp>
      <p:sp>
        <p:nvSpPr>
          <p:cNvPr id="7" name="object 7"/>
          <p:cNvSpPr txBox="1">
            <a:spLocks noGrp="1"/>
          </p:cNvSpPr>
          <p:nvPr>
            <p:ph type="title"/>
          </p:nvPr>
        </p:nvSpPr>
        <p:spPr>
          <a:xfrm>
            <a:off x="4876800" y="354518"/>
            <a:ext cx="2035175" cy="1121461"/>
          </a:xfrm>
          <a:prstGeom prst="rect">
            <a:avLst/>
          </a:prstGeom>
        </p:spPr>
        <p:txBody>
          <a:bodyPr vert="horz" wrap="square" lIns="0" tIns="13335" rIns="0" bIns="0" rtlCol="0">
            <a:spAutoFit/>
          </a:bodyPr>
          <a:lstStyle/>
          <a:p>
            <a:pPr marL="149860" marR="5080" indent="-137160" algn="ctr">
              <a:lnSpc>
                <a:spcPct val="100000"/>
              </a:lnSpc>
              <a:spcBef>
                <a:spcPts val="105"/>
              </a:spcBef>
            </a:pPr>
            <a:r>
              <a:rPr sz="3600" spc="180" dirty="0"/>
              <a:t>4</a:t>
            </a:r>
            <a:r>
              <a:rPr sz="3600" spc="-355" dirty="0"/>
              <a:t> </a:t>
            </a:r>
            <a:r>
              <a:rPr sz="3600" spc="-114" dirty="0"/>
              <a:t>MAIN  </a:t>
            </a:r>
            <a:r>
              <a:rPr sz="3600" spc="-290" dirty="0"/>
              <a:t>CITIES</a:t>
            </a:r>
            <a:endParaRPr sz="3600" dirty="0"/>
          </a:p>
        </p:txBody>
      </p:sp>
      <p:graphicFrame>
        <p:nvGraphicFramePr>
          <p:cNvPr id="8" name="object 8"/>
          <p:cNvGraphicFramePr>
            <a:graphicFrameLocks noGrp="1"/>
          </p:cNvGraphicFramePr>
          <p:nvPr>
            <p:extLst>
              <p:ext uri="{D42A27DB-BD31-4B8C-83A1-F6EECF244321}">
                <p14:modId xmlns:p14="http://schemas.microsoft.com/office/powerpoint/2010/main" val="1403405473"/>
              </p:ext>
            </p:extLst>
          </p:nvPr>
        </p:nvGraphicFramePr>
        <p:xfrm>
          <a:off x="1700529" y="1925747"/>
          <a:ext cx="5575300" cy="2637240"/>
        </p:xfrm>
        <a:graphic>
          <a:graphicData uri="http://schemas.openxmlformats.org/drawingml/2006/table">
            <a:tbl>
              <a:tblPr firstRow="1" bandRow="1">
                <a:tableStyleId>{2D5ABB26-0587-4C30-8999-92F81FD0307C}</a:tableStyleId>
              </a:tblPr>
              <a:tblGrid>
                <a:gridCol w="1116330">
                  <a:extLst>
                    <a:ext uri="{9D8B030D-6E8A-4147-A177-3AD203B41FA5}">
                      <a16:colId xmlns:a16="http://schemas.microsoft.com/office/drawing/2014/main" val="20000"/>
                    </a:ext>
                  </a:extLst>
                </a:gridCol>
                <a:gridCol w="4458970">
                  <a:extLst>
                    <a:ext uri="{9D8B030D-6E8A-4147-A177-3AD203B41FA5}">
                      <a16:colId xmlns:a16="http://schemas.microsoft.com/office/drawing/2014/main" val="20001"/>
                    </a:ext>
                  </a:extLst>
                </a:gridCol>
              </a:tblGrid>
              <a:tr h="419269">
                <a:tc>
                  <a:txBody>
                    <a:bodyPr/>
                    <a:lstStyle/>
                    <a:p>
                      <a:pPr algn="ctr">
                        <a:lnSpc>
                          <a:spcPct val="100000"/>
                        </a:lnSpc>
                        <a:spcBef>
                          <a:spcPts val="1030"/>
                        </a:spcBef>
                      </a:pPr>
                      <a:r>
                        <a:rPr sz="1200" b="1" spc="-35" dirty="0">
                          <a:solidFill>
                            <a:srgbClr val="001633"/>
                          </a:solidFill>
                          <a:latin typeface="Tahoma"/>
                          <a:cs typeface="Tahoma"/>
                        </a:rPr>
                        <a:t>CITY</a:t>
                      </a:r>
                      <a:endParaRPr sz="1200">
                        <a:latin typeface="Tahoma"/>
                        <a:cs typeface="Tahoma"/>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tc>
                  <a:txBody>
                    <a:bodyPr/>
                    <a:lstStyle/>
                    <a:p>
                      <a:pPr algn="ctr">
                        <a:lnSpc>
                          <a:spcPct val="100000"/>
                        </a:lnSpc>
                        <a:spcBef>
                          <a:spcPts val="1030"/>
                        </a:spcBef>
                      </a:pPr>
                      <a:r>
                        <a:rPr sz="1200" b="1" dirty="0">
                          <a:solidFill>
                            <a:srgbClr val="001633"/>
                          </a:solidFill>
                          <a:latin typeface="Tahoma"/>
                          <a:cs typeface="Tahoma"/>
                        </a:rPr>
                        <a:t>#</a:t>
                      </a:r>
                      <a:r>
                        <a:rPr sz="1200" b="1" spc="-105" dirty="0">
                          <a:solidFill>
                            <a:srgbClr val="001633"/>
                          </a:solidFill>
                          <a:latin typeface="Tahoma"/>
                          <a:cs typeface="Tahoma"/>
                        </a:rPr>
                        <a:t> </a:t>
                      </a:r>
                      <a:r>
                        <a:rPr sz="1200" b="1" dirty="0">
                          <a:solidFill>
                            <a:srgbClr val="001633"/>
                          </a:solidFill>
                          <a:latin typeface="Tahoma"/>
                          <a:cs typeface="Tahoma"/>
                        </a:rPr>
                        <a:t>Of</a:t>
                      </a:r>
                      <a:r>
                        <a:rPr sz="1200" b="1" spc="-100" dirty="0">
                          <a:solidFill>
                            <a:srgbClr val="001633"/>
                          </a:solidFill>
                          <a:latin typeface="Tahoma"/>
                          <a:cs typeface="Tahoma"/>
                        </a:rPr>
                        <a:t> </a:t>
                      </a:r>
                      <a:r>
                        <a:rPr sz="1200" b="1" dirty="0">
                          <a:solidFill>
                            <a:srgbClr val="001633"/>
                          </a:solidFill>
                          <a:latin typeface="Tahoma"/>
                          <a:cs typeface="Tahoma"/>
                        </a:rPr>
                        <a:t>Locatio</a:t>
                      </a:r>
                      <a:r>
                        <a:rPr sz="1200" b="1" spc="-5" dirty="0">
                          <a:solidFill>
                            <a:srgbClr val="001633"/>
                          </a:solidFill>
                          <a:latin typeface="Tahoma"/>
                          <a:cs typeface="Tahoma"/>
                        </a:rPr>
                        <a:t>n</a:t>
                      </a:r>
                      <a:r>
                        <a:rPr sz="1200" b="1" dirty="0">
                          <a:solidFill>
                            <a:srgbClr val="001633"/>
                          </a:solidFill>
                          <a:latin typeface="Tahoma"/>
                          <a:cs typeface="Tahoma"/>
                        </a:rPr>
                        <a:t>s</a:t>
                      </a:r>
                      <a:endParaRPr sz="1200">
                        <a:latin typeface="Tahoma"/>
                        <a:cs typeface="Tahoma"/>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extLst>
                  <a:ext uri="{0D108BD9-81ED-4DB2-BD59-A6C34878D82A}">
                    <a16:rowId xmlns:a16="http://schemas.microsoft.com/office/drawing/2014/main" val="10000"/>
                  </a:ext>
                </a:extLst>
              </a:tr>
              <a:tr h="559065">
                <a:tc>
                  <a:txBody>
                    <a:bodyPr/>
                    <a:lstStyle/>
                    <a:p>
                      <a:pPr>
                        <a:lnSpc>
                          <a:spcPct val="100000"/>
                        </a:lnSpc>
                        <a:spcBef>
                          <a:spcPts val="30"/>
                        </a:spcBef>
                      </a:pPr>
                      <a:endParaRPr sz="1400">
                        <a:latin typeface="Times New Roman"/>
                        <a:cs typeface="Times New Roman"/>
                      </a:endParaRPr>
                    </a:p>
                    <a:p>
                      <a:pPr algn="ctr">
                        <a:lnSpc>
                          <a:spcPct val="100000"/>
                        </a:lnSpc>
                        <a:spcBef>
                          <a:spcPts val="5"/>
                        </a:spcBef>
                      </a:pPr>
                      <a:r>
                        <a:rPr sz="1200" b="1" spc="-55" dirty="0">
                          <a:solidFill>
                            <a:srgbClr val="FFAB40"/>
                          </a:solidFill>
                          <a:latin typeface="Tahoma"/>
                          <a:cs typeface="Tahoma"/>
                        </a:rPr>
                        <a:t>RIYADH</a:t>
                      </a:r>
                      <a:endParaRPr sz="1200">
                        <a:latin typeface="Tahoma"/>
                        <a:cs typeface="Tahoma"/>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1440">
                        <a:lnSpc>
                          <a:spcPct val="100000"/>
                        </a:lnSpc>
                        <a:spcBef>
                          <a:spcPts val="925"/>
                        </a:spcBef>
                        <a:tabLst>
                          <a:tab pos="2436495" algn="l"/>
                        </a:tabLst>
                      </a:pPr>
                      <a:r>
                        <a:rPr sz="1200" dirty="0">
                          <a:solidFill>
                            <a:srgbClr val="FFAB40"/>
                          </a:solidFill>
                          <a:latin typeface="Lucida Sans Unicode"/>
                          <a:cs typeface="Lucida Sans Unicode"/>
                        </a:rPr>
                        <a:t>DA</a:t>
                      </a:r>
                      <a:r>
                        <a:rPr sz="1200" spc="-5" dirty="0">
                          <a:solidFill>
                            <a:srgbClr val="FFAB40"/>
                          </a:solidFill>
                          <a:latin typeface="Lucida Sans Unicode"/>
                          <a:cs typeface="Lucida Sans Unicode"/>
                        </a:rPr>
                        <a:t>N</a:t>
                      </a:r>
                      <a:r>
                        <a:rPr sz="1200" dirty="0">
                          <a:solidFill>
                            <a:srgbClr val="FFAB40"/>
                          </a:solidFill>
                          <a:latin typeface="Lucida Sans Unicode"/>
                          <a:cs typeface="Lucida Sans Unicode"/>
                        </a:rPr>
                        <a:t>UBE</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P</a:t>
                      </a:r>
                      <a:r>
                        <a:rPr sz="1200" spc="-5" dirty="0">
                          <a:solidFill>
                            <a:srgbClr val="FFAB40"/>
                          </a:solidFill>
                          <a:latin typeface="Lucida Sans Unicode"/>
                          <a:cs typeface="Lucida Sans Unicode"/>
                        </a:rPr>
                        <a:t>AN</a:t>
                      </a:r>
                      <a:r>
                        <a:rPr sz="1200" dirty="0">
                          <a:solidFill>
                            <a:srgbClr val="FFAB40"/>
                          </a:solidFill>
                          <a:latin typeface="Lucida Sans Unicode"/>
                          <a:cs typeface="Lucida Sans Unicode"/>
                        </a:rPr>
                        <a:t>ORA</a:t>
                      </a:r>
                      <a:r>
                        <a:rPr sz="1200" spc="-5" dirty="0">
                          <a:solidFill>
                            <a:srgbClr val="FFAB40"/>
                          </a:solidFill>
                          <a:latin typeface="Lucida Sans Unicode"/>
                          <a:cs typeface="Lucida Sans Unicode"/>
                        </a:rPr>
                        <a:t>M</a:t>
                      </a:r>
                      <a:r>
                        <a:rPr sz="1200" dirty="0">
                          <a:solidFill>
                            <a:srgbClr val="FFAB40"/>
                          </a:solidFill>
                          <a:latin typeface="Lucida Sans Unicode"/>
                          <a:cs typeface="Lucida Sans Unicode"/>
                        </a:rPr>
                        <a:t>A	</a:t>
                      </a:r>
                      <a:r>
                        <a:rPr sz="1200" spc="-5" dirty="0">
                          <a:solidFill>
                            <a:srgbClr val="FFAB40"/>
                          </a:solidFill>
                          <a:latin typeface="Lucida Sans Unicode"/>
                          <a:cs typeface="Lucida Sans Unicode"/>
                        </a:rPr>
                        <a:t>(</a:t>
                      </a:r>
                      <a:r>
                        <a:rPr sz="1200" dirty="0">
                          <a:solidFill>
                            <a:srgbClr val="FFAB40"/>
                          </a:solidFill>
                          <a:latin typeface="Lucida Sans Unicode"/>
                          <a:cs typeface="Lucida Sans Unicode"/>
                        </a:rPr>
                        <a:t>2</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Gon</a:t>
                      </a:r>
                      <a:r>
                        <a:rPr sz="1200" spc="5" dirty="0">
                          <a:solidFill>
                            <a:srgbClr val="FFAB40"/>
                          </a:solidFill>
                          <a:latin typeface="Lucida Sans Unicode"/>
                          <a:cs typeface="Lucida Sans Unicode"/>
                        </a:rPr>
                        <a:t>d</a:t>
                      </a:r>
                      <a:r>
                        <a:rPr sz="1200" dirty="0">
                          <a:solidFill>
                            <a:srgbClr val="FFAB40"/>
                          </a:solidFill>
                          <a:latin typeface="Lucida Sans Unicode"/>
                          <a:cs typeface="Lucida Sans Unicode"/>
                        </a:rPr>
                        <a:t>ola</a:t>
                      </a:r>
                      <a:r>
                        <a:rPr lang="en-US" sz="1200" dirty="0">
                          <a:solidFill>
                            <a:srgbClr val="FFAB40"/>
                          </a:solidFill>
                          <a:latin typeface="Lucida Sans Unicode"/>
                          <a:cs typeface="Lucida Sans Unicode"/>
                        </a:rPr>
                        <a:t>s</a:t>
                      </a:r>
                      <a:r>
                        <a:rPr sz="1200" spc="-40" dirty="0">
                          <a:solidFill>
                            <a:srgbClr val="FFAB40"/>
                          </a:solidFill>
                          <a:latin typeface="Lucida Sans Unicode"/>
                          <a:cs typeface="Lucida Sans Unicode"/>
                        </a:rPr>
                        <a:t> </a:t>
                      </a:r>
                      <a:r>
                        <a:rPr sz="1200" dirty="0">
                          <a:solidFill>
                            <a:srgbClr val="FFAB40"/>
                          </a:solidFill>
                          <a:latin typeface="Lucida Sans Unicode"/>
                          <a:cs typeface="Lucida Sans Unicode"/>
                        </a:rPr>
                        <a:t>–</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1</a:t>
                      </a:r>
                      <a:r>
                        <a:rPr sz="1200" spc="-60" dirty="0">
                          <a:solidFill>
                            <a:srgbClr val="FFAB40"/>
                          </a:solidFill>
                          <a:latin typeface="Lucida Sans Unicode"/>
                          <a:cs typeface="Lucida Sans Unicode"/>
                        </a:rPr>
                        <a:t> </a:t>
                      </a:r>
                      <a:r>
                        <a:rPr sz="1200" dirty="0">
                          <a:solidFill>
                            <a:srgbClr val="FFAB40"/>
                          </a:solidFill>
                          <a:latin typeface="Lucida Sans Unicode"/>
                          <a:cs typeface="Lucida Sans Unicode"/>
                        </a:rPr>
                        <a:t>Categor</a:t>
                      </a:r>
                      <a:r>
                        <a:rPr sz="1200" spc="-5" dirty="0">
                          <a:solidFill>
                            <a:srgbClr val="FFAB40"/>
                          </a:solidFill>
                          <a:latin typeface="Lucida Sans Unicode"/>
                          <a:cs typeface="Lucida Sans Unicode"/>
                        </a:rPr>
                        <a:t>y</a:t>
                      </a:r>
                      <a:r>
                        <a:rPr sz="1200" dirty="0">
                          <a:solidFill>
                            <a:srgbClr val="FFAB40"/>
                          </a:solidFill>
                          <a:latin typeface="Lucida Sans Unicode"/>
                          <a:cs typeface="Lucida Sans Unicode"/>
                        </a:rPr>
                        <a:t>)</a:t>
                      </a:r>
                      <a:endParaRPr sz="1200" dirty="0">
                        <a:latin typeface="Lucida Sans Unicode"/>
                        <a:cs typeface="Lucida Sans Unicode"/>
                      </a:endParaRPr>
                    </a:p>
                    <a:p>
                      <a:pPr marL="91440">
                        <a:lnSpc>
                          <a:spcPct val="100000"/>
                        </a:lnSpc>
                        <a:tabLst>
                          <a:tab pos="2422525" algn="l"/>
                        </a:tabLst>
                      </a:pPr>
                      <a:r>
                        <a:rPr sz="1200" dirty="0">
                          <a:solidFill>
                            <a:srgbClr val="FFAB40"/>
                          </a:solidFill>
                          <a:latin typeface="Lucida Sans Unicode"/>
                          <a:cs typeface="Lucida Sans Unicode"/>
                        </a:rPr>
                        <a:t>DAUBE</a:t>
                      </a:r>
                      <a:r>
                        <a:rPr sz="1200" spc="-55" dirty="0">
                          <a:solidFill>
                            <a:srgbClr val="FFAB40"/>
                          </a:solidFill>
                          <a:latin typeface="Lucida Sans Unicode"/>
                          <a:cs typeface="Lucida Sans Unicode"/>
                        </a:rPr>
                        <a:t> </a:t>
                      </a:r>
                      <a:r>
                        <a:rPr sz="1200" spc="-5" dirty="0">
                          <a:solidFill>
                            <a:srgbClr val="FFAB40"/>
                          </a:solidFill>
                          <a:latin typeface="Lucida Sans Unicode"/>
                          <a:cs typeface="Lucida Sans Unicode"/>
                        </a:rPr>
                        <a:t>N</a:t>
                      </a:r>
                      <a:r>
                        <a:rPr sz="1200" dirty="0">
                          <a:solidFill>
                            <a:srgbClr val="FFAB40"/>
                          </a:solidFill>
                          <a:latin typeface="Lucida Sans Unicode"/>
                          <a:cs typeface="Lucida Sans Unicode"/>
                        </a:rPr>
                        <a:t>akheel	</a:t>
                      </a:r>
                      <a:r>
                        <a:rPr sz="1200" spc="-5" dirty="0">
                          <a:solidFill>
                            <a:srgbClr val="FFAB40"/>
                          </a:solidFill>
                          <a:latin typeface="Lucida Sans Unicode"/>
                          <a:cs typeface="Lucida Sans Unicode"/>
                        </a:rPr>
                        <a:t>(</a:t>
                      </a:r>
                      <a:r>
                        <a:rPr sz="1200" dirty="0">
                          <a:solidFill>
                            <a:srgbClr val="FFAB40"/>
                          </a:solidFill>
                          <a:latin typeface="Lucida Sans Unicode"/>
                          <a:cs typeface="Lucida Sans Unicode"/>
                        </a:rPr>
                        <a:t>2</a:t>
                      </a:r>
                      <a:r>
                        <a:rPr sz="1200" spc="-45" dirty="0">
                          <a:solidFill>
                            <a:srgbClr val="FFAB40"/>
                          </a:solidFill>
                          <a:latin typeface="Lucida Sans Unicode"/>
                          <a:cs typeface="Lucida Sans Unicode"/>
                        </a:rPr>
                        <a:t> </a:t>
                      </a:r>
                      <a:r>
                        <a:rPr sz="1200" dirty="0">
                          <a:solidFill>
                            <a:srgbClr val="FFAB40"/>
                          </a:solidFill>
                          <a:latin typeface="Lucida Sans Unicode"/>
                          <a:cs typeface="Lucida Sans Unicode"/>
                        </a:rPr>
                        <a:t>Gon</a:t>
                      </a:r>
                      <a:r>
                        <a:rPr sz="1200" spc="5" dirty="0">
                          <a:solidFill>
                            <a:srgbClr val="FFAB40"/>
                          </a:solidFill>
                          <a:latin typeface="Lucida Sans Unicode"/>
                          <a:cs typeface="Lucida Sans Unicode"/>
                        </a:rPr>
                        <a:t>d</a:t>
                      </a:r>
                      <a:r>
                        <a:rPr sz="1200" dirty="0">
                          <a:solidFill>
                            <a:srgbClr val="FFAB40"/>
                          </a:solidFill>
                          <a:latin typeface="Lucida Sans Unicode"/>
                          <a:cs typeface="Lucida Sans Unicode"/>
                        </a:rPr>
                        <a:t>ola</a:t>
                      </a:r>
                      <a:r>
                        <a:rPr lang="en-US" sz="1200" dirty="0">
                          <a:solidFill>
                            <a:srgbClr val="FFAB40"/>
                          </a:solidFill>
                          <a:latin typeface="Lucida Sans Unicode"/>
                          <a:cs typeface="Lucida Sans Unicode"/>
                        </a:rPr>
                        <a:t>s</a:t>
                      </a:r>
                      <a:r>
                        <a:rPr sz="1200" spc="-30" dirty="0">
                          <a:solidFill>
                            <a:srgbClr val="FFAB40"/>
                          </a:solidFill>
                          <a:latin typeface="Lucida Sans Unicode"/>
                          <a:cs typeface="Lucida Sans Unicode"/>
                        </a:rPr>
                        <a:t> </a:t>
                      </a:r>
                      <a:r>
                        <a:rPr sz="1200" dirty="0">
                          <a:solidFill>
                            <a:srgbClr val="FFAB40"/>
                          </a:solidFill>
                          <a:latin typeface="Lucida Sans Unicode"/>
                          <a:cs typeface="Lucida Sans Unicode"/>
                        </a:rPr>
                        <a:t>–</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1</a:t>
                      </a:r>
                      <a:r>
                        <a:rPr sz="1200" spc="-60" dirty="0">
                          <a:solidFill>
                            <a:srgbClr val="FFAB40"/>
                          </a:solidFill>
                          <a:latin typeface="Lucida Sans Unicode"/>
                          <a:cs typeface="Lucida Sans Unicode"/>
                        </a:rPr>
                        <a:t> </a:t>
                      </a:r>
                      <a:r>
                        <a:rPr sz="1200" dirty="0">
                          <a:solidFill>
                            <a:srgbClr val="FFAB40"/>
                          </a:solidFill>
                          <a:latin typeface="Lucida Sans Unicode"/>
                          <a:cs typeface="Lucida Sans Unicode"/>
                        </a:rPr>
                        <a:t>Categor</a:t>
                      </a:r>
                      <a:r>
                        <a:rPr sz="1200" spc="-5" dirty="0">
                          <a:solidFill>
                            <a:srgbClr val="FFAB40"/>
                          </a:solidFill>
                          <a:latin typeface="Lucida Sans Unicode"/>
                          <a:cs typeface="Lucida Sans Unicode"/>
                        </a:rPr>
                        <a:t>y</a:t>
                      </a:r>
                      <a:r>
                        <a:rPr sz="1200" dirty="0">
                          <a:solidFill>
                            <a:srgbClr val="FFAB40"/>
                          </a:solidFill>
                          <a:latin typeface="Lucida Sans Unicode"/>
                          <a:cs typeface="Lucida Sans Unicode"/>
                        </a:rPr>
                        <a:t>)</a:t>
                      </a:r>
                      <a:endParaRPr sz="1200" dirty="0">
                        <a:latin typeface="Lucida Sans Unicode"/>
                        <a:cs typeface="Lucida Sans Unicode"/>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820322">
                <a:tc>
                  <a:txBody>
                    <a:bodyPr/>
                    <a:lstStyle/>
                    <a:p>
                      <a:pPr>
                        <a:lnSpc>
                          <a:spcPct val="100000"/>
                        </a:lnSpc>
                        <a:spcBef>
                          <a:spcPts val="30"/>
                        </a:spcBef>
                      </a:pPr>
                      <a:endParaRPr sz="2400">
                        <a:latin typeface="Times New Roman"/>
                        <a:cs typeface="Times New Roman"/>
                      </a:endParaRPr>
                    </a:p>
                    <a:p>
                      <a:pPr algn="ctr">
                        <a:lnSpc>
                          <a:spcPct val="100000"/>
                        </a:lnSpc>
                      </a:pPr>
                      <a:r>
                        <a:rPr sz="1200" b="1" spc="-10" dirty="0">
                          <a:solidFill>
                            <a:srgbClr val="001633"/>
                          </a:solidFill>
                          <a:latin typeface="Tahoma"/>
                          <a:cs typeface="Tahoma"/>
                        </a:rPr>
                        <a:t>JEDDAH</a:t>
                      </a:r>
                      <a:endParaRPr sz="1200">
                        <a:latin typeface="Tahoma"/>
                        <a:cs typeface="Tahoma"/>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tc>
                  <a:txBody>
                    <a:bodyPr/>
                    <a:lstStyle/>
                    <a:p>
                      <a:pPr marL="91440">
                        <a:lnSpc>
                          <a:spcPct val="100000"/>
                        </a:lnSpc>
                        <a:spcBef>
                          <a:spcPts val="630"/>
                        </a:spcBef>
                        <a:tabLst>
                          <a:tab pos="2329180" algn="l"/>
                        </a:tabLst>
                      </a:pPr>
                      <a:r>
                        <a:rPr sz="1200" dirty="0">
                          <a:solidFill>
                            <a:srgbClr val="001633"/>
                          </a:solidFill>
                          <a:latin typeface="Lucida Sans Unicode"/>
                          <a:cs typeface="Lucida Sans Unicode"/>
                        </a:rPr>
                        <a:t>DA</a:t>
                      </a:r>
                      <a:r>
                        <a:rPr sz="1200" spc="-5" dirty="0">
                          <a:solidFill>
                            <a:srgbClr val="001633"/>
                          </a:solidFill>
                          <a:latin typeface="Lucida Sans Unicode"/>
                          <a:cs typeface="Lucida Sans Unicode"/>
                        </a:rPr>
                        <a:t>N</a:t>
                      </a:r>
                      <a:r>
                        <a:rPr sz="1200" dirty="0">
                          <a:solidFill>
                            <a:srgbClr val="001633"/>
                          </a:solidFill>
                          <a:latin typeface="Lucida Sans Unicode"/>
                          <a:cs typeface="Lucida Sans Unicode"/>
                        </a:rPr>
                        <a:t>UBE</a:t>
                      </a:r>
                      <a:r>
                        <a:rPr sz="1200" spc="-50" dirty="0">
                          <a:solidFill>
                            <a:srgbClr val="001633"/>
                          </a:solidFill>
                          <a:latin typeface="Lucida Sans Unicode"/>
                          <a:cs typeface="Lucida Sans Unicode"/>
                        </a:rPr>
                        <a:t> </a:t>
                      </a:r>
                      <a:r>
                        <a:rPr sz="1200" spc="-5" dirty="0">
                          <a:solidFill>
                            <a:srgbClr val="001633"/>
                          </a:solidFill>
                          <a:latin typeface="Lucida Sans Unicode"/>
                          <a:cs typeface="Lucida Sans Unicode"/>
                        </a:rPr>
                        <a:t>A</a:t>
                      </a:r>
                      <a:r>
                        <a:rPr sz="1200" dirty="0">
                          <a:solidFill>
                            <a:srgbClr val="001633"/>
                          </a:solidFill>
                          <a:latin typeface="Lucida Sans Unicode"/>
                          <a:cs typeface="Lucida Sans Unicode"/>
                        </a:rPr>
                        <a:t>RB</a:t>
                      </a:r>
                      <a:r>
                        <a:rPr sz="1200" spc="-10" dirty="0">
                          <a:solidFill>
                            <a:srgbClr val="001633"/>
                          </a:solidFill>
                          <a:latin typeface="Lucida Sans Unicode"/>
                          <a:cs typeface="Lucida Sans Unicode"/>
                        </a:rPr>
                        <a:t>A</a:t>
                      </a:r>
                      <a:r>
                        <a:rPr sz="1200" spc="-5" dirty="0">
                          <a:solidFill>
                            <a:srgbClr val="001633"/>
                          </a:solidFill>
                          <a:latin typeface="Lucida Sans Unicode"/>
                          <a:cs typeface="Lucida Sans Unicode"/>
                        </a:rPr>
                        <a:t>EE</a:t>
                      </a:r>
                      <a:r>
                        <a:rPr sz="1200" dirty="0">
                          <a:solidFill>
                            <a:srgbClr val="001633"/>
                          </a:solidFill>
                          <a:latin typeface="Lucida Sans Unicode"/>
                          <a:cs typeface="Lucida Sans Unicode"/>
                        </a:rPr>
                        <a:t>N	</a:t>
                      </a:r>
                      <a:r>
                        <a:rPr sz="1200" spc="-5" dirty="0">
                          <a:solidFill>
                            <a:srgbClr val="001633"/>
                          </a:solidFill>
                          <a:latin typeface="Lucida Sans Unicode"/>
                          <a:cs typeface="Lucida Sans Unicode"/>
                        </a:rPr>
                        <a:t>(</a:t>
                      </a:r>
                      <a:r>
                        <a:rPr sz="1200" dirty="0">
                          <a:solidFill>
                            <a:srgbClr val="001633"/>
                          </a:solidFill>
                          <a:latin typeface="Lucida Sans Unicode"/>
                          <a:cs typeface="Lucida Sans Unicode"/>
                        </a:rPr>
                        <a:t>2</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Gon</a:t>
                      </a:r>
                      <a:r>
                        <a:rPr sz="1200" spc="5" dirty="0">
                          <a:solidFill>
                            <a:srgbClr val="001633"/>
                          </a:solidFill>
                          <a:latin typeface="Lucida Sans Unicode"/>
                          <a:cs typeface="Lucida Sans Unicode"/>
                        </a:rPr>
                        <a:t>d</a:t>
                      </a:r>
                      <a:r>
                        <a:rPr sz="1200" dirty="0">
                          <a:solidFill>
                            <a:srgbClr val="001633"/>
                          </a:solidFill>
                          <a:latin typeface="Lucida Sans Unicode"/>
                          <a:cs typeface="Lucida Sans Unicode"/>
                        </a:rPr>
                        <a:t>olas</a:t>
                      </a:r>
                      <a:r>
                        <a:rPr sz="1200" spc="-85" dirty="0">
                          <a:solidFill>
                            <a:srgbClr val="001633"/>
                          </a:solidFill>
                          <a:latin typeface="Lucida Sans Unicode"/>
                          <a:cs typeface="Lucida Sans Unicode"/>
                        </a:rPr>
                        <a:t> </a:t>
                      </a:r>
                      <a:r>
                        <a:rPr sz="1200" dirty="0">
                          <a:solidFill>
                            <a:srgbClr val="001633"/>
                          </a:solidFill>
                          <a:latin typeface="Lucida Sans Unicode"/>
                          <a:cs typeface="Lucida Sans Unicode"/>
                        </a:rPr>
                        <a:t>/</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2</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Categor</a:t>
                      </a:r>
                      <a:r>
                        <a:rPr lang="en-US" sz="1200" spc="-5" dirty="0">
                          <a:solidFill>
                            <a:srgbClr val="001633"/>
                          </a:solidFill>
                          <a:latin typeface="Lucida Sans Unicode"/>
                          <a:cs typeface="Lucida Sans Unicode"/>
                        </a:rPr>
                        <a:t>ies</a:t>
                      </a:r>
                      <a:r>
                        <a:rPr sz="1200" dirty="0">
                          <a:solidFill>
                            <a:srgbClr val="001633"/>
                          </a:solidFill>
                          <a:latin typeface="Lucida Sans Unicode"/>
                          <a:cs typeface="Lucida Sans Unicode"/>
                        </a:rPr>
                        <a:t>)</a:t>
                      </a:r>
                      <a:endParaRPr sz="1200" dirty="0">
                        <a:latin typeface="Lucida Sans Unicode"/>
                        <a:cs typeface="Lucida Sans Unicode"/>
                      </a:endParaRPr>
                    </a:p>
                    <a:p>
                      <a:pPr marL="91440">
                        <a:lnSpc>
                          <a:spcPct val="100000"/>
                        </a:lnSpc>
                        <a:tabLst>
                          <a:tab pos="2319655" algn="l"/>
                        </a:tabLst>
                      </a:pPr>
                      <a:r>
                        <a:rPr sz="1200" dirty="0">
                          <a:solidFill>
                            <a:srgbClr val="001633"/>
                          </a:solidFill>
                          <a:latin typeface="Lucida Sans Unicode"/>
                          <a:cs typeface="Lucida Sans Unicode"/>
                        </a:rPr>
                        <a:t>DA</a:t>
                      </a:r>
                      <a:r>
                        <a:rPr sz="1200" spc="-5" dirty="0">
                          <a:solidFill>
                            <a:srgbClr val="001633"/>
                          </a:solidFill>
                          <a:latin typeface="Lucida Sans Unicode"/>
                          <a:cs typeface="Lucida Sans Unicode"/>
                        </a:rPr>
                        <a:t>N</a:t>
                      </a:r>
                      <a:r>
                        <a:rPr sz="1200" dirty="0">
                          <a:solidFill>
                            <a:srgbClr val="001633"/>
                          </a:solidFill>
                          <a:latin typeface="Lucida Sans Unicode"/>
                          <a:cs typeface="Lucida Sans Unicode"/>
                        </a:rPr>
                        <a:t>UBE</a:t>
                      </a:r>
                      <a:r>
                        <a:rPr sz="1200" spc="-55" dirty="0">
                          <a:solidFill>
                            <a:srgbClr val="001633"/>
                          </a:solidFill>
                          <a:latin typeface="Lucida Sans Unicode"/>
                          <a:cs typeface="Lucida Sans Unicode"/>
                        </a:rPr>
                        <a:t> </a:t>
                      </a:r>
                      <a:r>
                        <a:rPr sz="1200" spc="-5" dirty="0">
                          <a:solidFill>
                            <a:srgbClr val="001633"/>
                          </a:solidFill>
                          <a:latin typeface="Lucida Sans Unicode"/>
                          <a:cs typeface="Lucida Sans Unicode"/>
                        </a:rPr>
                        <a:t>NA</a:t>
                      </a:r>
                      <a:r>
                        <a:rPr sz="1200" dirty="0">
                          <a:solidFill>
                            <a:srgbClr val="001633"/>
                          </a:solidFill>
                          <a:latin typeface="Lucida Sans Unicode"/>
                          <a:cs typeface="Lucida Sans Unicode"/>
                        </a:rPr>
                        <a:t>HDA	</a:t>
                      </a:r>
                      <a:r>
                        <a:rPr sz="1200" spc="-5" dirty="0">
                          <a:solidFill>
                            <a:srgbClr val="001633"/>
                          </a:solidFill>
                          <a:latin typeface="Lucida Sans Unicode"/>
                          <a:cs typeface="Lucida Sans Unicode"/>
                        </a:rPr>
                        <a:t>(</a:t>
                      </a:r>
                      <a:r>
                        <a:rPr sz="1200" dirty="0">
                          <a:solidFill>
                            <a:srgbClr val="001633"/>
                          </a:solidFill>
                          <a:latin typeface="Lucida Sans Unicode"/>
                          <a:cs typeface="Lucida Sans Unicode"/>
                        </a:rPr>
                        <a:t>2</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Gon</a:t>
                      </a:r>
                      <a:r>
                        <a:rPr sz="1200" spc="5" dirty="0">
                          <a:solidFill>
                            <a:srgbClr val="001633"/>
                          </a:solidFill>
                          <a:latin typeface="Lucida Sans Unicode"/>
                          <a:cs typeface="Lucida Sans Unicode"/>
                        </a:rPr>
                        <a:t>d</a:t>
                      </a:r>
                      <a:r>
                        <a:rPr sz="1200" dirty="0">
                          <a:solidFill>
                            <a:srgbClr val="001633"/>
                          </a:solidFill>
                          <a:latin typeface="Lucida Sans Unicode"/>
                          <a:cs typeface="Lucida Sans Unicode"/>
                        </a:rPr>
                        <a:t>olas</a:t>
                      </a:r>
                      <a:r>
                        <a:rPr sz="1200" spc="-85" dirty="0">
                          <a:solidFill>
                            <a:srgbClr val="001633"/>
                          </a:solidFill>
                          <a:latin typeface="Lucida Sans Unicode"/>
                          <a:cs typeface="Lucida Sans Unicode"/>
                        </a:rPr>
                        <a:t> </a:t>
                      </a:r>
                      <a:r>
                        <a:rPr sz="1200" dirty="0">
                          <a:solidFill>
                            <a:srgbClr val="001633"/>
                          </a:solidFill>
                          <a:latin typeface="Lucida Sans Unicode"/>
                          <a:cs typeface="Lucida Sans Unicode"/>
                        </a:rPr>
                        <a:t>/</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1</a:t>
                      </a:r>
                      <a:r>
                        <a:rPr sz="1200" spc="-45" dirty="0">
                          <a:solidFill>
                            <a:srgbClr val="001633"/>
                          </a:solidFill>
                          <a:latin typeface="Lucida Sans Unicode"/>
                          <a:cs typeface="Lucida Sans Unicode"/>
                        </a:rPr>
                        <a:t> </a:t>
                      </a:r>
                      <a:r>
                        <a:rPr sz="1200" dirty="0">
                          <a:solidFill>
                            <a:srgbClr val="001633"/>
                          </a:solidFill>
                          <a:latin typeface="Lucida Sans Unicode"/>
                          <a:cs typeface="Lucida Sans Unicode"/>
                        </a:rPr>
                        <a:t>Categor</a:t>
                      </a:r>
                      <a:r>
                        <a:rPr sz="1200" spc="-5" dirty="0">
                          <a:solidFill>
                            <a:srgbClr val="001633"/>
                          </a:solidFill>
                          <a:latin typeface="Lucida Sans Unicode"/>
                          <a:cs typeface="Lucida Sans Unicode"/>
                        </a:rPr>
                        <a:t>y</a:t>
                      </a:r>
                      <a:r>
                        <a:rPr sz="1200" dirty="0">
                          <a:solidFill>
                            <a:srgbClr val="001633"/>
                          </a:solidFill>
                          <a:latin typeface="Lucida Sans Unicode"/>
                          <a:cs typeface="Lucida Sans Unicode"/>
                        </a:rPr>
                        <a:t>)</a:t>
                      </a:r>
                      <a:endParaRPr sz="1200" dirty="0">
                        <a:latin typeface="Lucida Sans Unicode"/>
                        <a:cs typeface="Lucida Sans Unicode"/>
                      </a:endParaRPr>
                    </a:p>
                    <a:p>
                      <a:pPr marL="91440">
                        <a:lnSpc>
                          <a:spcPct val="100000"/>
                        </a:lnSpc>
                        <a:tabLst>
                          <a:tab pos="2343150" algn="l"/>
                        </a:tabLst>
                      </a:pPr>
                      <a:r>
                        <a:rPr sz="1200" dirty="0">
                          <a:solidFill>
                            <a:srgbClr val="001633"/>
                          </a:solidFill>
                          <a:latin typeface="Lucida Sans Unicode"/>
                          <a:cs typeface="Lucida Sans Unicode"/>
                        </a:rPr>
                        <a:t>DA</a:t>
                      </a:r>
                      <a:r>
                        <a:rPr sz="1200" spc="-5" dirty="0">
                          <a:solidFill>
                            <a:srgbClr val="001633"/>
                          </a:solidFill>
                          <a:latin typeface="Lucida Sans Unicode"/>
                          <a:cs typeface="Lucida Sans Unicode"/>
                        </a:rPr>
                        <a:t>N</a:t>
                      </a:r>
                      <a:r>
                        <a:rPr sz="1200" dirty="0">
                          <a:solidFill>
                            <a:srgbClr val="001633"/>
                          </a:solidFill>
                          <a:latin typeface="Lucida Sans Unicode"/>
                          <a:cs typeface="Lucida Sans Unicode"/>
                        </a:rPr>
                        <a:t>UBE</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T</a:t>
                      </a:r>
                      <a:r>
                        <a:rPr sz="1200" spc="-10" dirty="0">
                          <a:solidFill>
                            <a:srgbClr val="001633"/>
                          </a:solidFill>
                          <a:latin typeface="Lucida Sans Unicode"/>
                          <a:cs typeface="Lucida Sans Unicode"/>
                        </a:rPr>
                        <a:t>A</a:t>
                      </a:r>
                      <a:r>
                        <a:rPr sz="1200" dirty="0">
                          <a:solidFill>
                            <a:srgbClr val="001633"/>
                          </a:solidFill>
                          <a:latin typeface="Lucida Sans Unicode"/>
                          <a:cs typeface="Lucida Sans Unicode"/>
                        </a:rPr>
                        <a:t>H</a:t>
                      </a:r>
                      <a:r>
                        <a:rPr sz="1200" spc="-5" dirty="0">
                          <a:solidFill>
                            <a:srgbClr val="001633"/>
                          </a:solidFill>
                          <a:latin typeface="Lucida Sans Unicode"/>
                          <a:cs typeface="Lucida Sans Unicode"/>
                        </a:rPr>
                        <a:t>L</a:t>
                      </a:r>
                      <a:r>
                        <a:rPr sz="1200" dirty="0">
                          <a:solidFill>
                            <a:srgbClr val="001633"/>
                          </a:solidFill>
                          <a:latin typeface="Lucida Sans Unicode"/>
                          <a:cs typeface="Lucida Sans Unicode"/>
                        </a:rPr>
                        <a:t>I</a:t>
                      </a:r>
                      <a:r>
                        <a:rPr sz="1200" spc="-5" dirty="0">
                          <a:solidFill>
                            <a:srgbClr val="001633"/>
                          </a:solidFill>
                          <a:latin typeface="Lucida Sans Unicode"/>
                          <a:cs typeface="Lucida Sans Unicode"/>
                        </a:rPr>
                        <a:t>Y</a:t>
                      </a:r>
                      <a:r>
                        <a:rPr sz="1200" dirty="0">
                          <a:solidFill>
                            <a:srgbClr val="001633"/>
                          </a:solidFill>
                          <a:latin typeface="Lucida Sans Unicode"/>
                          <a:cs typeface="Lucida Sans Unicode"/>
                        </a:rPr>
                        <a:t>A</a:t>
                      </a:r>
                      <a:r>
                        <a:rPr sz="1200" spc="-50" dirty="0">
                          <a:solidFill>
                            <a:srgbClr val="001633"/>
                          </a:solidFill>
                          <a:latin typeface="Lucida Sans Unicode"/>
                          <a:cs typeface="Lucida Sans Unicode"/>
                        </a:rPr>
                        <a:t> </a:t>
                      </a:r>
                      <a:r>
                        <a:rPr sz="1200" dirty="0">
                          <a:solidFill>
                            <a:srgbClr val="001633"/>
                          </a:solidFill>
                          <a:latin typeface="Lucida Sans Unicode"/>
                          <a:cs typeface="Lucida Sans Unicode"/>
                        </a:rPr>
                        <a:t>2	</a:t>
                      </a:r>
                      <a:r>
                        <a:rPr sz="1200" spc="-5" dirty="0">
                          <a:solidFill>
                            <a:srgbClr val="001633"/>
                          </a:solidFill>
                          <a:latin typeface="Lucida Sans Unicode"/>
                          <a:cs typeface="Lucida Sans Unicode"/>
                        </a:rPr>
                        <a:t>(</a:t>
                      </a:r>
                      <a:r>
                        <a:rPr sz="1200" dirty="0">
                          <a:solidFill>
                            <a:srgbClr val="001633"/>
                          </a:solidFill>
                          <a:latin typeface="Lucida Sans Unicode"/>
                          <a:cs typeface="Lucida Sans Unicode"/>
                        </a:rPr>
                        <a:t>2</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Gon</a:t>
                      </a:r>
                      <a:r>
                        <a:rPr sz="1200" spc="5" dirty="0">
                          <a:solidFill>
                            <a:srgbClr val="001633"/>
                          </a:solidFill>
                          <a:latin typeface="Lucida Sans Unicode"/>
                          <a:cs typeface="Lucida Sans Unicode"/>
                        </a:rPr>
                        <a:t>d</a:t>
                      </a:r>
                      <a:r>
                        <a:rPr sz="1200" dirty="0">
                          <a:solidFill>
                            <a:srgbClr val="001633"/>
                          </a:solidFill>
                          <a:latin typeface="Lucida Sans Unicode"/>
                          <a:cs typeface="Lucida Sans Unicode"/>
                        </a:rPr>
                        <a:t>olas</a:t>
                      </a:r>
                      <a:r>
                        <a:rPr sz="1200" spc="-75" dirty="0">
                          <a:solidFill>
                            <a:srgbClr val="001633"/>
                          </a:solidFill>
                          <a:latin typeface="Lucida Sans Unicode"/>
                          <a:cs typeface="Lucida Sans Unicode"/>
                        </a:rPr>
                        <a:t> </a:t>
                      </a:r>
                      <a:r>
                        <a:rPr sz="1200" dirty="0">
                          <a:solidFill>
                            <a:srgbClr val="001633"/>
                          </a:solidFill>
                          <a:latin typeface="Lucida Sans Unicode"/>
                          <a:cs typeface="Lucida Sans Unicode"/>
                        </a:rPr>
                        <a:t>/</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1</a:t>
                      </a:r>
                      <a:r>
                        <a:rPr sz="1200" spc="-60" dirty="0">
                          <a:solidFill>
                            <a:srgbClr val="001633"/>
                          </a:solidFill>
                          <a:latin typeface="Lucida Sans Unicode"/>
                          <a:cs typeface="Lucida Sans Unicode"/>
                        </a:rPr>
                        <a:t> </a:t>
                      </a:r>
                      <a:r>
                        <a:rPr sz="1200" dirty="0">
                          <a:solidFill>
                            <a:srgbClr val="001633"/>
                          </a:solidFill>
                          <a:latin typeface="Lucida Sans Unicode"/>
                          <a:cs typeface="Lucida Sans Unicode"/>
                        </a:rPr>
                        <a:t>Categor</a:t>
                      </a:r>
                      <a:r>
                        <a:rPr sz="1200" spc="-5" dirty="0">
                          <a:solidFill>
                            <a:srgbClr val="001633"/>
                          </a:solidFill>
                          <a:latin typeface="Lucida Sans Unicode"/>
                          <a:cs typeface="Lucida Sans Unicode"/>
                        </a:rPr>
                        <a:t>y</a:t>
                      </a:r>
                      <a:r>
                        <a:rPr sz="1200" dirty="0">
                          <a:solidFill>
                            <a:srgbClr val="001633"/>
                          </a:solidFill>
                          <a:latin typeface="Lucida Sans Unicode"/>
                          <a:cs typeface="Lucida Sans Unicode"/>
                        </a:rPr>
                        <a:t>)</a:t>
                      </a:r>
                      <a:endParaRPr sz="1200" dirty="0">
                        <a:latin typeface="Lucida Sans Unicode"/>
                        <a:cs typeface="Lucida Sans Unicode"/>
                      </a:endParaRPr>
                    </a:p>
                    <a:p>
                      <a:pPr marL="91440">
                        <a:lnSpc>
                          <a:spcPct val="100000"/>
                        </a:lnSpc>
                        <a:tabLst>
                          <a:tab pos="2336800" algn="l"/>
                        </a:tabLst>
                      </a:pPr>
                      <a:r>
                        <a:rPr sz="1200" spc="-25" dirty="0">
                          <a:solidFill>
                            <a:srgbClr val="001633"/>
                          </a:solidFill>
                          <a:latin typeface="Lucida Sans Unicode"/>
                          <a:cs typeface="Lucida Sans Unicode"/>
                        </a:rPr>
                        <a:t>DANUBE</a:t>
                      </a:r>
                      <a:r>
                        <a:rPr sz="1200" spc="-45" dirty="0">
                          <a:solidFill>
                            <a:srgbClr val="001633"/>
                          </a:solidFill>
                          <a:latin typeface="Lucida Sans Unicode"/>
                          <a:cs typeface="Lucida Sans Unicode"/>
                        </a:rPr>
                        <a:t> </a:t>
                      </a:r>
                      <a:r>
                        <a:rPr sz="1200" spc="-55" dirty="0">
                          <a:solidFill>
                            <a:srgbClr val="001633"/>
                          </a:solidFill>
                          <a:latin typeface="Lucida Sans Unicode"/>
                          <a:cs typeface="Lucida Sans Unicode"/>
                        </a:rPr>
                        <a:t>KHALDIYA	</a:t>
                      </a:r>
                      <a:r>
                        <a:rPr sz="1200" spc="5" dirty="0">
                          <a:solidFill>
                            <a:srgbClr val="001633"/>
                          </a:solidFill>
                          <a:latin typeface="Lucida Sans Unicode"/>
                          <a:cs typeface="Lucida Sans Unicode"/>
                        </a:rPr>
                        <a:t>(All</a:t>
                      </a:r>
                      <a:r>
                        <a:rPr sz="1200" spc="-55" dirty="0">
                          <a:solidFill>
                            <a:srgbClr val="001633"/>
                          </a:solidFill>
                          <a:latin typeface="Lucida Sans Unicode"/>
                          <a:cs typeface="Lucida Sans Unicode"/>
                        </a:rPr>
                        <a:t> </a:t>
                      </a:r>
                      <a:r>
                        <a:rPr sz="1200" spc="10" dirty="0">
                          <a:solidFill>
                            <a:srgbClr val="001633"/>
                          </a:solidFill>
                          <a:latin typeface="Lucida Sans Unicode"/>
                          <a:cs typeface="Lucida Sans Unicode"/>
                        </a:rPr>
                        <a:t>Chilled</a:t>
                      </a:r>
                      <a:r>
                        <a:rPr sz="1200" spc="-80" dirty="0">
                          <a:solidFill>
                            <a:srgbClr val="001633"/>
                          </a:solidFill>
                          <a:latin typeface="Lucida Sans Unicode"/>
                          <a:cs typeface="Lucida Sans Unicode"/>
                        </a:rPr>
                        <a:t> </a:t>
                      </a:r>
                      <a:r>
                        <a:rPr sz="1200" spc="50" dirty="0">
                          <a:solidFill>
                            <a:srgbClr val="001633"/>
                          </a:solidFill>
                          <a:latin typeface="Lucida Sans Unicode"/>
                          <a:cs typeface="Lucida Sans Unicode"/>
                        </a:rPr>
                        <a:t>Categories)</a:t>
                      </a:r>
                      <a:endParaRPr sz="1200" dirty="0">
                        <a:latin typeface="Lucida Sans Unicode"/>
                        <a:cs typeface="Lucida Sans Unicode"/>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extLst>
                  <a:ext uri="{0D108BD9-81ED-4DB2-BD59-A6C34878D82A}">
                    <a16:rowId xmlns:a16="http://schemas.microsoft.com/office/drawing/2014/main" val="10002"/>
                  </a:ext>
                </a:extLst>
              </a:tr>
              <a:tr h="419292">
                <a:tc>
                  <a:txBody>
                    <a:bodyPr/>
                    <a:lstStyle/>
                    <a:p>
                      <a:pPr algn="ctr">
                        <a:lnSpc>
                          <a:spcPct val="100000"/>
                        </a:lnSpc>
                        <a:spcBef>
                          <a:spcPts val="1030"/>
                        </a:spcBef>
                      </a:pPr>
                      <a:r>
                        <a:rPr sz="1200" b="1" spc="25" dirty="0">
                          <a:solidFill>
                            <a:srgbClr val="FFAB40"/>
                          </a:solidFill>
                          <a:latin typeface="Tahoma"/>
                          <a:cs typeface="Tahoma"/>
                        </a:rPr>
                        <a:t>DAMMAM</a:t>
                      </a:r>
                      <a:endParaRPr sz="1200">
                        <a:latin typeface="Tahoma"/>
                        <a:cs typeface="Tahoma"/>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26034" algn="ctr">
                        <a:lnSpc>
                          <a:spcPct val="100000"/>
                        </a:lnSpc>
                        <a:spcBef>
                          <a:spcPts val="1030"/>
                        </a:spcBef>
                        <a:tabLst>
                          <a:tab pos="2325370" algn="l"/>
                        </a:tabLst>
                      </a:pPr>
                      <a:r>
                        <a:rPr sz="1200" dirty="0">
                          <a:solidFill>
                            <a:srgbClr val="FFAB40"/>
                          </a:solidFill>
                          <a:latin typeface="Lucida Sans Unicode"/>
                          <a:cs typeface="Lucida Sans Unicode"/>
                        </a:rPr>
                        <a:t>DA</a:t>
                      </a:r>
                      <a:r>
                        <a:rPr sz="1200" spc="-5" dirty="0">
                          <a:solidFill>
                            <a:srgbClr val="FFAB40"/>
                          </a:solidFill>
                          <a:latin typeface="Lucida Sans Unicode"/>
                          <a:cs typeface="Lucida Sans Unicode"/>
                        </a:rPr>
                        <a:t>N</a:t>
                      </a:r>
                      <a:r>
                        <a:rPr sz="1200" dirty="0">
                          <a:solidFill>
                            <a:srgbClr val="FFAB40"/>
                          </a:solidFill>
                          <a:latin typeface="Lucida Sans Unicode"/>
                          <a:cs typeface="Lucida Sans Unicode"/>
                        </a:rPr>
                        <a:t>UBE</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JUM</a:t>
                      </a:r>
                      <a:r>
                        <a:rPr sz="1200" spc="-10" dirty="0">
                          <a:solidFill>
                            <a:srgbClr val="FFAB40"/>
                          </a:solidFill>
                          <a:latin typeface="Lucida Sans Unicode"/>
                          <a:cs typeface="Lucida Sans Unicode"/>
                        </a:rPr>
                        <a:t>A</a:t>
                      </a:r>
                      <a:r>
                        <a:rPr sz="1200" dirty="0">
                          <a:solidFill>
                            <a:srgbClr val="FFAB40"/>
                          </a:solidFill>
                          <a:latin typeface="Lucida Sans Unicode"/>
                          <a:cs typeface="Lucida Sans Unicode"/>
                        </a:rPr>
                        <a:t>A</a:t>
                      </a:r>
                      <a:r>
                        <a:rPr sz="1200" spc="-50" dirty="0">
                          <a:solidFill>
                            <a:srgbClr val="FFAB40"/>
                          </a:solidFill>
                          <a:latin typeface="Lucida Sans Unicode"/>
                          <a:cs typeface="Lucida Sans Unicode"/>
                        </a:rPr>
                        <a:t> </a:t>
                      </a:r>
                      <a:r>
                        <a:rPr sz="1200" dirty="0">
                          <a:solidFill>
                            <a:srgbClr val="FFAB40"/>
                          </a:solidFill>
                          <a:latin typeface="Lucida Sans Unicode"/>
                          <a:cs typeface="Lucida Sans Unicode"/>
                        </a:rPr>
                        <a:t>C</a:t>
                      </a:r>
                      <a:r>
                        <a:rPr sz="1200" spc="-10" dirty="0">
                          <a:solidFill>
                            <a:srgbClr val="FFAB40"/>
                          </a:solidFill>
                          <a:latin typeface="Lucida Sans Unicode"/>
                          <a:cs typeface="Lucida Sans Unicode"/>
                        </a:rPr>
                        <a:t>E</a:t>
                      </a:r>
                      <a:r>
                        <a:rPr sz="1200" spc="-5" dirty="0">
                          <a:solidFill>
                            <a:srgbClr val="FFAB40"/>
                          </a:solidFill>
                          <a:latin typeface="Lucida Sans Unicode"/>
                          <a:cs typeface="Lucida Sans Unicode"/>
                        </a:rPr>
                        <a:t>N</a:t>
                      </a:r>
                      <a:r>
                        <a:rPr sz="1200" dirty="0">
                          <a:solidFill>
                            <a:srgbClr val="FFAB40"/>
                          </a:solidFill>
                          <a:latin typeface="Lucida Sans Unicode"/>
                          <a:cs typeface="Lucida Sans Unicode"/>
                        </a:rPr>
                        <a:t>T</a:t>
                      </a:r>
                      <a:r>
                        <a:rPr sz="1200" spc="-5" dirty="0">
                          <a:solidFill>
                            <a:srgbClr val="FFAB40"/>
                          </a:solidFill>
                          <a:latin typeface="Lucida Sans Unicode"/>
                          <a:cs typeface="Lucida Sans Unicode"/>
                        </a:rPr>
                        <a:t>E</a:t>
                      </a:r>
                      <a:r>
                        <a:rPr sz="1200" dirty="0">
                          <a:solidFill>
                            <a:srgbClr val="FFAB40"/>
                          </a:solidFill>
                          <a:latin typeface="Lucida Sans Unicode"/>
                          <a:cs typeface="Lucida Sans Unicode"/>
                        </a:rPr>
                        <a:t>R	</a:t>
                      </a:r>
                      <a:r>
                        <a:rPr sz="1200" spc="-5" dirty="0">
                          <a:solidFill>
                            <a:srgbClr val="FFAB40"/>
                          </a:solidFill>
                          <a:latin typeface="Lucida Sans Unicode"/>
                          <a:cs typeface="Lucida Sans Unicode"/>
                        </a:rPr>
                        <a:t>(</a:t>
                      </a:r>
                      <a:r>
                        <a:rPr sz="1200" dirty="0">
                          <a:solidFill>
                            <a:srgbClr val="FFAB40"/>
                          </a:solidFill>
                          <a:latin typeface="Lucida Sans Unicode"/>
                          <a:cs typeface="Lucida Sans Unicode"/>
                        </a:rPr>
                        <a:t>2</a:t>
                      </a:r>
                      <a:r>
                        <a:rPr sz="1200" spc="-55" dirty="0">
                          <a:solidFill>
                            <a:srgbClr val="FFAB40"/>
                          </a:solidFill>
                          <a:latin typeface="Lucida Sans Unicode"/>
                          <a:cs typeface="Lucida Sans Unicode"/>
                        </a:rPr>
                        <a:t> </a:t>
                      </a:r>
                      <a:r>
                        <a:rPr sz="1200" dirty="0">
                          <a:solidFill>
                            <a:srgbClr val="FFAB40"/>
                          </a:solidFill>
                          <a:latin typeface="Lucida Sans Unicode"/>
                          <a:cs typeface="Lucida Sans Unicode"/>
                        </a:rPr>
                        <a:t>Gon</a:t>
                      </a:r>
                      <a:r>
                        <a:rPr sz="1200" spc="5" dirty="0">
                          <a:solidFill>
                            <a:srgbClr val="FFAB40"/>
                          </a:solidFill>
                          <a:latin typeface="Lucida Sans Unicode"/>
                          <a:cs typeface="Lucida Sans Unicode"/>
                        </a:rPr>
                        <a:t>d</a:t>
                      </a:r>
                      <a:r>
                        <a:rPr sz="1200" dirty="0">
                          <a:solidFill>
                            <a:srgbClr val="FFAB40"/>
                          </a:solidFill>
                          <a:latin typeface="Lucida Sans Unicode"/>
                          <a:cs typeface="Lucida Sans Unicode"/>
                        </a:rPr>
                        <a:t>ola</a:t>
                      </a:r>
                      <a:r>
                        <a:rPr lang="en-US" sz="1200" dirty="0">
                          <a:solidFill>
                            <a:srgbClr val="FFAB40"/>
                          </a:solidFill>
                          <a:latin typeface="Lucida Sans Unicode"/>
                          <a:cs typeface="Lucida Sans Unicode"/>
                        </a:rPr>
                        <a:t>s</a:t>
                      </a:r>
                      <a:r>
                        <a:rPr sz="1200" spc="-35" dirty="0">
                          <a:solidFill>
                            <a:srgbClr val="FFAB40"/>
                          </a:solidFill>
                          <a:latin typeface="Lucida Sans Unicode"/>
                          <a:cs typeface="Lucida Sans Unicode"/>
                        </a:rPr>
                        <a:t> </a:t>
                      </a:r>
                      <a:r>
                        <a:rPr sz="1200" dirty="0">
                          <a:solidFill>
                            <a:srgbClr val="FFAB40"/>
                          </a:solidFill>
                          <a:latin typeface="Lucida Sans Unicode"/>
                          <a:cs typeface="Lucida Sans Unicode"/>
                        </a:rPr>
                        <a:t>–</a:t>
                      </a:r>
                      <a:r>
                        <a:rPr sz="1200" spc="-65" dirty="0">
                          <a:solidFill>
                            <a:srgbClr val="FFAB40"/>
                          </a:solidFill>
                          <a:latin typeface="Lucida Sans Unicode"/>
                          <a:cs typeface="Lucida Sans Unicode"/>
                        </a:rPr>
                        <a:t> </a:t>
                      </a:r>
                      <a:r>
                        <a:rPr sz="1200" dirty="0">
                          <a:solidFill>
                            <a:srgbClr val="FFAB40"/>
                          </a:solidFill>
                          <a:latin typeface="Lucida Sans Unicode"/>
                          <a:cs typeface="Lucida Sans Unicode"/>
                        </a:rPr>
                        <a:t>1</a:t>
                      </a:r>
                      <a:r>
                        <a:rPr sz="1200" spc="-45" dirty="0">
                          <a:solidFill>
                            <a:srgbClr val="FFAB40"/>
                          </a:solidFill>
                          <a:latin typeface="Lucida Sans Unicode"/>
                          <a:cs typeface="Lucida Sans Unicode"/>
                        </a:rPr>
                        <a:t> </a:t>
                      </a:r>
                      <a:r>
                        <a:rPr sz="1200" dirty="0">
                          <a:solidFill>
                            <a:srgbClr val="FFAB40"/>
                          </a:solidFill>
                          <a:latin typeface="Lucida Sans Unicode"/>
                          <a:cs typeface="Lucida Sans Unicode"/>
                        </a:rPr>
                        <a:t>Categor</a:t>
                      </a:r>
                      <a:r>
                        <a:rPr sz="1200" spc="-5" dirty="0">
                          <a:solidFill>
                            <a:srgbClr val="FFAB40"/>
                          </a:solidFill>
                          <a:latin typeface="Lucida Sans Unicode"/>
                          <a:cs typeface="Lucida Sans Unicode"/>
                        </a:rPr>
                        <a:t>y</a:t>
                      </a:r>
                      <a:r>
                        <a:rPr sz="1200" dirty="0">
                          <a:solidFill>
                            <a:srgbClr val="FFAB40"/>
                          </a:solidFill>
                          <a:latin typeface="Lucida Sans Unicode"/>
                          <a:cs typeface="Lucida Sans Unicode"/>
                        </a:rPr>
                        <a:t>)</a:t>
                      </a:r>
                      <a:endParaRPr sz="1200" dirty="0">
                        <a:latin typeface="Lucida Sans Unicode"/>
                        <a:cs typeface="Lucida Sans Unicode"/>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419292">
                <a:tc>
                  <a:txBody>
                    <a:bodyPr/>
                    <a:lstStyle/>
                    <a:p>
                      <a:pPr algn="ctr">
                        <a:lnSpc>
                          <a:spcPct val="100000"/>
                        </a:lnSpc>
                        <a:spcBef>
                          <a:spcPts val="1030"/>
                        </a:spcBef>
                      </a:pPr>
                      <a:r>
                        <a:rPr sz="1200" b="1" spc="-25" dirty="0">
                          <a:solidFill>
                            <a:srgbClr val="001633"/>
                          </a:solidFill>
                          <a:latin typeface="Tahoma"/>
                          <a:cs typeface="Tahoma"/>
                        </a:rPr>
                        <a:t>MADINAH</a:t>
                      </a:r>
                      <a:endParaRPr sz="1200">
                        <a:latin typeface="Tahoma"/>
                        <a:cs typeface="Tahoma"/>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tc>
                  <a:txBody>
                    <a:bodyPr/>
                    <a:lstStyle/>
                    <a:p>
                      <a:pPr marR="60960" algn="ctr">
                        <a:lnSpc>
                          <a:spcPct val="100000"/>
                        </a:lnSpc>
                        <a:spcBef>
                          <a:spcPts val="1030"/>
                        </a:spcBef>
                        <a:tabLst>
                          <a:tab pos="2289810" algn="l"/>
                        </a:tabLst>
                      </a:pPr>
                      <a:r>
                        <a:rPr sz="1200" dirty="0">
                          <a:solidFill>
                            <a:srgbClr val="001633"/>
                          </a:solidFill>
                          <a:latin typeface="Lucida Sans Unicode"/>
                          <a:cs typeface="Lucida Sans Unicode"/>
                        </a:rPr>
                        <a:t>BIND</a:t>
                      </a:r>
                      <a:r>
                        <a:rPr sz="1200" spc="-5" dirty="0">
                          <a:solidFill>
                            <a:srgbClr val="001633"/>
                          </a:solidFill>
                          <a:latin typeface="Lucida Sans Unicode"/>
                          <a:cs typeface="Lucida Sans Unicode"/>
                        </a:rPr>
                        <a:t>A</a:t>
                      </a:r>
                      <a:r>
                        <a:rPr sz="1200" dirty="0">
                          <a:solidFill>
                            <a:srgbClr val="001633"/>
                          </a:solidFill>
                          <a:latin typeface="Lucida Sans Unicode"/>
                          <a:cs typeface="Lucida Sans Unicode"/>
                        </a:rPr>
                        <a:t>WOOD</a:t>
                      </a:r>
                      <a:r>
                        <a:rPr sz="1200" spc="-65" dirty="0">
                          <a:solidFill>
                            <a:srgbClr val="001633"/>
                          </a:solidFill>
                          <a:latin typeface="Lucida Sans Unicode"/>
                          <a:cs typeface="Lucida Sans Unicode"/>
                        </a:rPr>
                        <a:t> </a:t>
                      </a:r>
                      <a:r>
                        <a:rPr sz="1200" dirty="0">
                          <a:solidFill>
                            <a:srgbClr val="001633"/>
                          </a:solidFill>
                          <a:latin typeface="Lucida Sans Unicode"/>
                          <a:cs typeface="Lucida Sans Unicode"/>
                        </a:rPr>
                        <a:t>R</a:t>
                      </a:r>
                      <a:r>
                        <a:rPr sz="1200" spc="5" dirty="0">
                          <a:solidFill>
                            <a:srgbClr val="001633"/>
                          </a:solidFill>
                          <a:latin typeface="Lucida Sans Unicode"/>
                          <a:cs typeface="Lucida Sans Unicode"/>
                        </a:rPr>
                        <a:t>O</a:t>
                      </a:r>
                      <a:r>
                        <a:rPr sz="1200" dirty="0">
                          <a:solidFill>
                            <a:srgbClr val="001633"/>
                          </a:solidFill>
                          <a:latin typeface="Lucida Sans Unicode"/>
                          <a:cs typeface="Lucida Sans Unicode"/>
                        </a:rPr>
                        <a:t>T</a:t>
                      </a:r>
                      <a:r>
                        <a:rPr sz="1200" spc="-10" dirty="0">
                          <a:solidFill>
                            <a:srgbClr val="001633"/>
                          </a:solidFill>
                          <a:latin typeface="Lucida Sans Unicode"/>
                          <a:cs typeface="Lucida Sans Unicode"/>
                        </a:rPr>
                        <a:t>A</a:t>
                      </a:r>
                      <a:r>
                        <a:rPr sz="1200" spc="-5" dirty="0">
                          <a:solidFill>
                            <a:srgbClr val="001633"/>
                          </a:solidFill>
                          <a:latin typeface="Lucida Sans Unicode"/>
                          <a:cs typeface="Lucida Sans Unicode"/>
                        </a:rPr>
                        <a:t>N</a:t>
                      </a:r>
                      <a:r>
                        <a:rPr sz="1200" dirty="0">
                          <a:solidFill>
                            <a:srgbClr val="001633"/>
                          </a:solidFill>
                          <a:latin typeface="Lucida Sans Unicode"/>
                          <a:cs typeface="Lucida Sans Unicode"/>
                        </a:rPr>
                        <a:t>A	</a:t>
                      </a:r>
                      <a:r>
                        <a:rPr sz="1200" spc="-5" dirty="0">
                          <a:solidFill>
                            <a:srgbClr val="001633"/>
                          </a:solidFill>
                          <a:latin typeface="Lucida Sans Unicode"/>
                          <a:cs typeface="Lucida Sans Unicode"/>
                        </a:rPr>
                        <a:t>(</a:t>
                      </a:r>
                      <a:r>
                        <a:rPr sz="1200" dirty="0">
                          <a:solidFill>
                            <a:srgbClr val="001633"/>
                          </a:solidFill>
                          <a:latin typeface="Lucida Sans Unicode"/>
                          <a:cs typeface="Lucida Sans Unicode"/>
                        </a:rPr>
                        <a:t>2</a:t>
                      </a:r>
                      <a:r>
                        <a:rPr sz="1200" spc="-55" dirty="0">
                          <a:solidFill>
                            <a:srgbClr val="001633"/>
                          </a:solidFill>
                          <a:latin typeface="Lucida Sans Unicode"/>
                          <a:cs typeface="Lucida Sans Unicode"/>
                        </a:rPr>
                        <a:t> </a:t>
                      </a:r>
                      <a:r>
                        <a:rPr sz="1200" dirty="0">
                          <a:solidFill>
                            <a:srgbClr val="001633"/>
                          </a:solidFill>
                          <a:latin typeface="Lucida Sans Unicode"/>
                          <a:cs typeface="Lucida Sans Unicode"/>
                        </a:rPr>
                        <a:t>Gon</a:t>
                      </a:r>
                      <a:r>
                        <a:rPr sz="1200" spc="5" dirty="0">
                          <a:solidFill>
                            <a:srgbClr val="001633"/>
                          </a:solidFill>
                          <a:latin typeface="Lucida Sans Unicode"/>
                          <a:cs typeface="Lucida Sans Unicode"/>
                        </a:rPr>
                        <a:t>d</a:t>
                      </a:r>
                      <a:r>
                        <a:rPr sz="1200" dirty="0">
                          <a:solidFill>
                            <a:srgbClr val="001633"/>
                          </a:solidFill>
                          <a:latin typeface="Lucida Sans Unicode"/>
                          <a:cs typeface="Lucida Sans Unicode"/>
                        </a:rPr>
                        <a:t>ola</a:t>
                      </a:r>
                      <a:r>
                        <a:rPr lang="en-US" sz="1200" dirty="0">
                          <a:solidFill>
                            <a:srgbClr val="001633"/>
                          </a:solidFill>
                          <a:latin typeface="Lucida Sans Unicode"/>
                          <a:cs typeface="Lucida Sans Unicode"/>
                        </a:rPr>
                        <a:t>s</a:t>
                      </a:r>
                      <a:r>
                        <a:rPr sz="1200" spc="-30" dirty="0">
                          <a:solidFill>
                            <a:srgbClr val="001633"/>
                          </a:solidFill>
                          <a:latin typeface="Lucida Sans Unicode"/>
                          <a:cs typeface="Lucida Sans Unicode"/>
                        </a:rPr>
                        <a:t> </a:t>
                      </a:r>
                      <a:r>
                        <a:rPr sz="1200" dirty="0">
                          <a:solidFill>
                            <a:srgbClr val="001633"/>
                          </a:solidFill>
                          <a:latin typeface="Lucida Sans Unicode"/>
                          <a:cs typeface="Lucida Sans Unicode"/>
                        </a:rPr>
                        <a:t>–</a:t>
                      </a:r>
                      <a:r>
                        <a:rPr sz="1200" spc="-65" dirty="0">
                          <a:solidFill>
                            <a:srgbClr val="001633"/>
                          </a:solidFill>
                          <a:latin typeface="Lucida Sans Unicode"/>
                          <a:cs typeface="Lucida Sans Unicode"/>
                        </a:rPr>
                        <a:t> </a:t>
                      </a:r>
                      <a:r>
                        <a:rPr sz="1200" dirty="0">
                          <a:solidFill>
                            <a:srgbClr val="001633"/>
                          </a:solidFill>
                          <a:latin typeface="Lucida Sans Unicode"/>
                          <a:cs typeface="Lucida Sans Unicode"/>
                        </a:rPr>
                        <a:t>1</a:t>
                      </a:r>
                      <a:r>
                        <a:rPr sz="1200" spc="-45" dirty="0">
                          <a:solidFill>
                            <a:srgbClr val="001633"/>
                          </a:solidFill>
                          <a:latin typeface="Lucida Sans Unicode"/>
                          <a:cs typeface="Lucida Sans Unicode"/>
                        </a:rPr>
                        <a:t> </a:t>
                      </a:r>
                      <a:r>
                        <a:rPr sz="1200" dirty="0">
                          <a:solidFill>
                            <a:srgbClr val="001633"/>
                          </a:solidFill>
                          <a:latin typeface="Lucida Sans Unicode"/>
                          <a:cs typeface="Lucida Sans Unicode"/>
                        </a:rPr>
                        <a:t>Categor</a:t>
                      </a:r>
                      <a:r>
                        <a:rPr sz="1200" spc="-5" dirty="0">
                          <a:solidFill>
                            <a:srgbClr val="001633"/>
                          </a:solidFill>
                          <a:latin typeface="Lucida Sans Unicode"/>
                          <a:cs typeface="Lucida Sans Unicode"/>
                        </a:rPr>
                        <a:t>y</a:t>
                      </a:r>
                      <a:r>
                        <a:rPr sz="1200" dirty="0">
                          <a:solidFill>
                            <a:srgbClr val="001633"/>
                          </a:solidFill>
                          <a:latin typeface="Lucida Sans Unicode"/>
                          <a:cs typeface="Lucida Sans Unicode"/>
                        </a:rPr>
                        <a:t>)</a:t>
                      </a:r>
                      <a:endParaRPr sz="1200" dirty="0">
                        <a:latin typeface="Lucida Sans Unicode"/>
                        <a:cs typeface="Lucida Sans Unicode"/>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extLst>
                  <a:ext uri="{0D108BD9-81ED-4DB2-BD59-A6C34878D82A}">
                    <a16:rowId xmlns:a16="http://schemas.microsoft.com/office/drawing/2014/main" val="10004"/>
                  </a:ext>
                </a:extLst>
              </a:tr>
            </a:tbl>
          </a:graphicData>
        </a:graphic>
      </p:graphicFrame>
      <p:pic>
        <p:nvPicPr>
          <p:cNvPr id="9" name="object 9"/>
          <p:cNvPicPr/>
          <p:nvPr/>
        </p:nvPicPr>
        <p:blipFill>
          <a:blip r:embed="rId4" cstate="print"/>
          <a:stretch>
            <a:fillRect/>
          </a:stretch>
        </p:blipFill>
        <p:spPr>
          <a:xfrm>
            <a:off x="8205723" y="4836934"/>
            <a:ext cx="833437" cy="1751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grpSp>
        <p:nvGrpSpPr>
          <p:cNvPr id="3" name="object 3"/>
          <p:cNvGrpSpPr/>
          <p:nvPr/>
        </p:nvGrpSpPr>
        <p:grpSpPr>
          <a:xfrm>
            <a:off x="414526" y="438150"/>
            <a:ext cx="3624073" cy="500517"/>
            <a:chOff x="414527" y="606606"/>
            <a:chExt cx="2882265" cy="125095"/>
          </a:xfrm>
        </p:grpSpPr>
        <p:pic>
          <p:nvPicPr>
            <p:cNvPr id="4" name="object 4"/>
            <p:cNvPicPr/>
            <p:nvPr/>
          </p:nvPicPr>
          <p:blipFill>
            <a:blip r:embed="rId3" cstate="print"/>
            <a:stretch>
              <a:fillRect/>
            </a:stretch>
          </p:blipFill>
          <p:spPr>
            <a:xfrm>
              <a:off x="414527" y="606606"/>
              <a:ext cx="2881884" cy="124913"/>
            </a:xfrm>
            <a:prstGeom prst="rect">
              <a:avLst/>
            </a:prstGeom>
          </p:spPr>
        </p:pic>
        <p:sp>
          <p:nvSpPr>
            <p:cNvPr id="5" name="object 5"/>
            <p:cNvSpPr/>
            <p:nvPr/>
          </p:nvSpPr>
          <p:spPr>
            <a:xfrm>
              <a:off x="473748" y="652145"/>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graphicFrame>
        <p:nvGraphicFramePr>
          <p:cNvPr id="6" name="object 6"/>
          <p:cNvGraphicFramePr>
            <a:graphicFrameLocks noGrp="1"/>
          </p:cNvGraphicFramePr>
          <p:nvPr/>
        </p:nvGraphicFramePr>
        <p:xfrm>
          <a:off x="193675" y="1664335"/>
          <a:ext cx="5440679" cy="2750754"/>
        </p:xfrm>
        <a:graphic>
          <a:graphicData uri="http://schemas.openxmlformats.org/drawingml/2006/table">
            <a:tbl>
              <a:tblPr firstRow="1" bandRow="1">
                <a:tableStyleId>{2D5ABB26-0587-4C30-8999-92F81FD0307C}</a:tableStyleId>
              </a:tblPr>
              <a:tblGrid>
                <a:gridCol w="1704975">
                  <a:extLst>
                    <a:ext uri="{9D8B030D-6E8A-4147-A177-3AD203B41FA5}">
                      <a16:colId xmlns:a16="http://schemas.microsoft.com/office/drawing/2014/main" val="20000"/>
                    </a:ext>
                  </a:extLst>
                </a:gridCol>
                <a:gridCol w="1666875">
                  <a:extLst>
                    <a:ext uri="{9D8B030D-6E8A-4147-A177-3AD203B41FA5}">
                      <a16:colId xmlns:a16="http://schemas.microsoft.com/office/drawing/2014/main" val="20001"/>
                    </a:ext>
                  </a:extLst>
                </a:gridCol>
                <a:gridCol w="981075">
                  <a:extLst>
                    <a:ext uri="{9D8B030D-6E8A-4147-A177-3AD203B41FA5}">
                      <a16:colId xmlns:a16="http://schemas.microsoft.com/office/drawing/2014/main" val="20002"/>
                    </a:ext>
                  </a:extLst>
                </a:gridCol>
                <a:gridCol w="1087754">
                  <a:extLst>
                    <a:ext uri="{9D8B030D-6E8A-4147-A177-3AD203B41FA5}">
                      <a16:colId xmlns:a16="http://schemas.microsoft.com/office/drawing/2014/main" val="20003"/>
                    </a:ext>
                  </a:extLst>
                </a:gridCol>
              </a:tblGrid>
              <a:tr h="426719">
                <a:tc gridSpan="4">
                  <a:txBody>
                    <a:bodyPr/>
                    <a:lstStyle/>
                    <a:p>
                      <a:pPr algn="ctr">
                        <a:lnSpc>
                          <a:spcPct val="100000"/>
                        </a:lnSpc>
                        <a:spcBef>
                          <a:spcPts val="600"/>
                        </a:spcBef>
                      </a:pPr>
                      <a:r>
                        <a:rPr sz="1600" b="1" dirty="0">
                          <a:solidFill>
                            <a:srgbClr val="FFFFFF"/>
                          </a:solidFill>
                          <a:latin typeface="Tahoma"/>
                          <a:cs typeface="Tahoma"/>
                        </a:rPr>
                        <a:t>Ind</a:t>
                      </a:r>
                      <a:r>
                        <a:rPr sz="1600" b="1" spc="-5" dirty="0">
                          <a:solidFill>
                            <a:srgbClr val="FFFFFF"/>
                          </a:solidFill>
                          <a:latin typeface="Tahoma"/>
                          <a:cs typeface="Tahoma"/>
                        </a:rPr>
                        <a:t>i</a:t>
                      </a:r>
                      <a:r>
                        <a:rPr sz="1600" b="1" dirty="0">
                          <a:solidFill>
                            <a:srgbClr val="FFFFFF"/>
                          </a:solidFill>
                          <a:latin typeface="Tahoma"/>
                          <a:cs typeface="Tahoma"/>
                        </a:rPr>
                        <a:t>v</a:t>
                      </a:r>
                      <a:r>
                        <a:rPr sz="1600" b="1" spc="-10" dirty="0">
                          <a:solidFill>
                            <a:srgbClr val="FFFFFF"/>
                          </a:solidFill>
                          <a:latin typeface="Tahoma"/>
                          <a:cs typeface="Tahoma"/>
                        </a:rPr>
                        <a:t>i</a:t>
                      </a:r>
                      <a:r>
                        <a:rPr sz="1600" b="1" dirty="0">
                          <a:solidFill>
                            <a:srgbClr val="FFFFFF"/>
                          </a:solidFill>
                          <a:latin typeface="Tahoma"/>
                          <a:cs typeface="Tahoma"/>
                        </a:rPr>
                        <a:t>dual</a:t>
                      </a:r>
                      <a:r>
                        <a:rPr sz="1600" b="1" spc="-95" dirty="0">
                          <a:solidFill>
                            <a:srgbClr val="FFFFFF"/>
                          </a:solidFill>
                          <a:latin typeface="Tahoma"/>
                          <a:cs typeface="Tahoma"/>
                        </a:rPr>
                        <a:t> </a:t>
                      </a:r>
                      <a:r>
                        <a:rPr sz="1600" b="1" dirty="0">
                          <a:solidFill>
                            <a:srgbClr val="FFFFFF"/>
                          </a:solidFill>
                          <a:latin typeface="Tahoma"/>
                          <a:cs typeface="Tahoma"/>
                        </a:rPr>
                        <a:t>Rate</a:t>
                      </a:r>
                      <a:r>
                        <a:rPr sz="1600" b="1" spc="-125" dirty="0">
                          <a:solidFill>
                            <a:srgbClr val="FFFFFF"/>
                          </a:solidFill>
                          <a:latin typeface="Tahoma"/>
                          <a:cs typeface="Tahoma"/>
                        </a:rPr>
                        <a:t> </a:t>
                      </a:r>
                      <a:r>
                        <a:rPr sz="1600" b="1" dirty="0">
                          <a:solidFill>
                            <a:srgbClr val="FFFFFF"/>
                          </a:solidFill>
                          <a:latin typeface="Tahoma"/>
                          <a:cs typeface="Tahoma"/>
                        </a:rPr>
                        <a:t>C</a:t>
                      </a:r>
                      <a:r>
                        <a:rPr sz="1600" b="1" spc="-10" dirty="0">
                          <a:solidFill>
                            <a:srgbClr val="FFFFFF"/>
                          </a:solidFill>
                          <a:latin typeface="Tahoma"/>
                          <a:cs typeface="Tahoma"/>
                        </a:rPr>
                        <a:t>a</a:t>
                      </a:r>
                      <a:r>
                        <a:rPr sz="1600" b="1" dirty="0">
                          <a:solidFill>
                            <a:srgbClr val="FFFFFF"/>
                          </a:solidFill>
                          <a:latin typeface="Tahoma"/>
                          <a:cs typeface="Tahoma"/>
                        </a:rPr>
                        <a:t>rd</a:t>
                      </a:r>
                      <a:endParaRPr sz="1600">
                        <a:latin typeface="Tahoma"/>
                        <a:cs typeface="Tahoma"/>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11480">
                <a:tc>
                  <a:txBody>
                    <a:bodyPr/>
                    <a:lstStyle/>
                    <a:p>
                      <a:pPr marL="151130">
                        <a:lnSpc>
                          <a:spcPct val="100000"/>
                        </a:lnSpc>
                        <a:spcBef>
                          <a:spcPts val="810"/>
                        </a:spcBef>
                      </a:pPr>
                      <a:r>
                        <a:rPr sz="1200" b="1" dirty="0">
                          <a:solidFill>
                            <a:srgbClr val="FFFFFF"/>
                          </a:solidFill>
                          <a:latin typeface="Tahoma"/>
                          <a:cs typeface="Tahoma"/>
                        </a:rPr>
                        <a:t>Bra</a:t>
                      </a:r>
                      <a:r>
                        <a:rPr sz="1200" b="1" spc="-5" dirty="0">
                          <a:solidFill>
                            <a:srgbClr val="FFFFFF"/>
                          </a:solidFill>
                          <a:latin typeface="Tahoma"/>
                          <a:cs typeface="Tahoma"/>
                        </a:rPr>
                        <a:t>n</a:t>
                      </a:r>
                      <a:r>
                        <a:rPr sz="1200" b="1" dirty="0">
                          <a:solidFill>
                            <a:srgbClr val="FFFFFF"/>
                          </a:solidFill>
                          <a:latin typeface="Tahoma"/>
                          <a:cs typeface="Tahoma"/>
                        </a:rPr>
                        <a:t>d</a:t>
                      </a:r>
                      <a:r>
                        <a:rPr sz="1200" b="1" spc="5" dirty="0">
                          <a:solidFill>
                            <a:srgbClr val="FFFFFF"/>
                          </a:solidFill>
                          <a:latin typeface="Tahoma"/>
                          <a:cs typeface="Tahoma"/>
                        </a:rPr>
                        <a:t>i</a:t>
                      </a:r>
                      <a:r>
                        <a:rPr sz="1200" b="1" spc="-5" dirty="0">
                          <a:solidFill>
                            <a:srgbClr val="FFFFFF"/>
                          </a:solidFill>
                          <a:latin typeface="Tahoma"/>
                          <a:cs typeface="Tahoma"/>
                        </a:rPr>
                        <a:t>n</a:t>
                      </a:r>
                      <a:r>
                        <a:rPr sz="1200" b="1" dirty="0">
                          <a:solidFill>
                            <a:srgbClr val="FFFFFF"/>
                          </a:solidFill>
                          <a:latin typeface="Tahoma"/>
                          <a:cs typeface="Tahoma"/>
                        </a:rPr>
                        <a:t>g</a:t>
                      </a:r>
                      <a:r>
                        <a:rPr sz="1200" b="1" spc="-114" dirty="0">
                          <a:solidFill>
                            <a:srgbClr val="FFFFFF"/>
                          </a:solidFill>
                          <a:latin typeface="Tahoma"/>
                          <a:cs typeface="Tahoma"/>
                        </a:rPr>
                        <a:t> </a:t>
                      </a:r>
                      <a:r>
                        <a:rPr sz="1200" b="1" dirty="0">
                          <a:solidFill>
                            <a:srgbClr val="FFFFFF"/>
                          </a:solidFill>
                          <a:latin typeface="Tahoma"/>
                          <a:cs typeface="Tahoma"/>
                        </a:rPr>
                        <a:t>Eleme</a:t>
                      </a:r>
                      <a:r>
                        <a:rPr sz="1200" b="1" spc="-5" dirty="0">
                          <a:solidFill>
                            <a:srgbClr val="FFFFFF"/>
                          </a:solidFill>
                          <a:latin typeface="Tahoma"/>
                          <a:cs typeface="Tahoma"/>
                        </a:rPr>
                        <a:t>n</a:t>
                      </a:r>
                      <a:r>
                        <a:rPr sz="1200" b="1" dirty="0">
                          <a:solidFill>
                            <a:srgbClr val="FFFFFF"/>
                          </a:solidFill>
                          <a:latin typeface="Tahoma"/>
                          <a:cs typeface="Tahoma"/>
                        </a:rPr>
                        <a:t>t</a:t>
                      </a:r>
                      <a:endParaRPr sz="1200">
                        <a:latin typeface="Tahoma"/>
                        <a:cs typeface="Tahoma"/>
                      </a:endParaRPr>
                    </a:p>
                  </a:txBody>
                  <a:tcPr marL="0" marR="0" marT="1028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ct val="100000"/>
                        </a:lnSpc>
                        <a:spcBef>
                          <a:spcPts val="810"/>
                        </a:spcBef>
                      </a:pPr>
                      <a:r>
                        <a:rPr sz="1200" b="1" spc="20" dirty="0">
                          <a:solidFill>
                            <a:srgbClr val="FFFFFF"/>
                          </a:solidFill>
                          <a:latin typeface="Tahoma"/>
                          <a:cs typeface="Tahoma"/>
                        </a:rPr>
                        <a:t>Description</a:t>
                      </a:r>
                      <a:endParaRPr sz="1200">
                        <a:latin typeface="Tahoma"/>
                        <a:cs typeface="Tahoma"/>
                      </a:endParaRPr>
                    </a:p>
                  </a:txBody>
                  <a:tcPr marL="0" marR="0" marT="1028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R="137160" algn="r">
                        <a:lnSpc>
                          <a:spcPct val="100000"/>
                        </a:lnSpc>
                        <a:spcBef>
                          <a:spcPts val="810"/>
                        </a:spcBef>
                      </a:pPr>
                      <a:r>
                        <a:rPr sz="1200" b="1" spc="15" dirty="0">
                          <a:solidFill>
                            <a:srgbClr val="FFFFFF"/>
                          </a:solidFill>
                          <a:latin typeface="Tahoma"/>
                          <a:cs typeface="Tahoma"/>
                        </a:rPr>
                        <a:t>Duration</a:t>
                      </a:r>
                      <a:endParaRPr sz="1200">
                        <a:latin typeface="Tahoma"/>
                        <a:cs typeface="Tahoma"/>
                      </a:endParaRPr>
                    </a:p>
                  </a:txBody>
                  <a:tcPr marL="0" marR="0" marT="1028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123825">
                        <a:lnSpc>
                          <a:spcPct val="100000"/>
                        </a:lnSpc>
                        <a:spcBef>
                          <a:spcPts val="810"/>
                        </a:spcBef>
                      </a:pPr>
                      <a:r>
                        <a:rPr sz="1200" b="1" dirty="0">
                          <a:solidFill>
                            <a:srgbClr val="FFFFFF"/>
                          </a:solidFill>
                          <a:latin typeface="Tahoma"/>
                          <a:cs typeface="Tahoma"/>
                        </a:rPr>
                        <a:t>Gross</a:t>
                      </a:r>
                      <a:r>
                        <a:rPr sz="1200" b="1" spc="-100" dirty="0">
                          <a:solidFill>
                            <a:srgbClr val="FFFFFF"/>
                          </a:solidFill>
                          <a:latin typeface="Tahoma"/>
                          <a:cs typeface="Tahoma"/>
                        </a:rPr>
                        <a:t> </a:t>
                      </a:r>
                      <a:r>
                        <a:rPr sz="1200" b="1" dirty="0">
                          <a:solidFill>
                            <a:srgbClr val="FFFFFF"/>
                          </a:solidFill>
                          <a:latin typeface="Tahoma"/>
                          <a:cs typeface="Tahoma"/>
                        </a:rPr>
                        <a:t>Rate</a:t>
                      </a:r>
                      <a:endParaRPr sz="1200">
                        <a:latin typeface="Tahoma"/>
                        <a:cs typeface="Tahoma"/>
                      </a:endParaRPr>
                    </a:p>
                  </a:txBody>
                  <a:tcPr marL="0" marR="0" marT="1028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extLst>
                  <a:ext uri="{0D108BD9-81ED-4DB2-BD59-A6C34878D82A}">
                    <a16:rowId xmlns:a16="http://schemas.microsoft.com/office/drawing/2014/main" val="10001"/>
                  </a:ext>
                </a:extLst>
              </a:tr>
              <a:tr h="731519">
                <a:tc>
                  <a:txBody>
                    <a:bodyPr/>
                    <a:lstStyle/>
                    <a:p>
                      <a:pPr marL="332740" marR="203200" indent="-123825">
                        <a:lnSpc>
                          <a:spcPct val="100000"/>
                        </a:lnSpc>
                        <a:spcBef>
                          <a:spcPts val="1350"/>
                        </a:spcBef>
                      </a:pPr>
                      <a:r>
                        <a:rPr sz="1200" b="1" dirty="0">
                          <a:solidFill>
                            <a:srgbClr val="FFFFFF"/>
                          </a:solidFill>
                          <a:latin typeface="Tahoma"/>
                          <a:cs typeface="Tahoma"/>
                        </a:rPr>
                        <a:t>Category</a:t>
                      </a:r>
                      <a:r>
                        <a:rPr sz="1200" b="1" spc="-125" dirty="0">
                          <a:solidFill>
                            <a:srgbClr val="FFFFFF"/>
                          </a:solidFill>
                          <a:latin typeface="Tahoma"/>
                          <a:cs typeface="Tahoma"/>
                        </a:rPr>
                        <a:t> </a:t>
                      </a:r>
                      <a:r>
                        <a:rPr sz="1200" b="1" dirty="0">
                          <a:solidFill>
                            <a:srgbClr val="FFFFFF"/>
                          </a:solidFill>
                          <a:latin typeface="Tahoma"/>
                          <a:cs typeface="Tahoma"/>
                        </a:rPr>
                        <a:t>Dig</a:t>
                      </a:r>
                      <a:r>
                        <a:rPr sz="1200" b="1" spc="5" dirty="0">
                          <a:solidFill>
                            <a:srgbClr val="FFFFFF"/>
                          </a:solidFill>
                          <a:latin typeface="Tahoma"/>
                          <a:cs typeface="Tahoma"/>
                        </a:rPr>
                        <a:t>i</a:t>
                      </a:r>
                      <a:r>
                        <a:rPr sz="1200" b="1" dirty="0">
                          <a:solidFill>
                            <a:srgbClr val="FFFFFF"/>
                          </a:solidFill>
                          <a:latin typeface="Tahoma"/>
                          <a:cs typeface="Tahoma"/>
                        </a:rPr>
                        <a:t>tal  Head</a:t>
                      </a:r>
                      <a:r>
                        <a:rPr sz="1200" b="1" spc="5" dirty="0">
                          <a:solidFill>
                            <a:srgbClr val="FFFFFF"/>
                          </a:solidFill>
                          <a:latin typeface="Tahoma"/>
                          <a:cs typeface="Tahoma"/>
                        </a:rPr>
                        <a:t>e</a:t>
                      </a:r>
                      <a:r>
                        <a:rPr sz="1200" b="1" dirty="0">
                          <a:solidFill>
                            <a:srgbClr val="FFFFFF"/>
                          </a:solidFill>
                          <a:latin typeface="Tahoma"/>
                          <a:cs typeface="Tahoma"/>
                        </a:rPr>
                        <a:t>r</a:t>
                      </a:r>
                      <a:r>
                        <a:rPr sz="1200" b="1" spc="-125" dirty="0">
                          <a:solidFill>
                            <a:srgbClr val="FFFFFF"/>
                          </a:solidFill>
                          <a:latin typeface="Tahoma"/>
                          <a:cs typeface="Tahoma"/>
                        </a:rPr>
                        <a:t> </a:t>
                      </a:r>
                      <a:r>
                        <a:rPr sz="1200" b="1" dirty="0">
                          <a:solidFill>
                            <a:srgbClr val="FFFFFF"/>
                          </a:solidFill>
                          <a:latin typeface="Tahoma"/>
                          <a:cs typeface="Tahoma"/>
                        </a:rPr>
                        <a:t>/</a:t>
                      </a:r>
                      <a:r>
                        <a:rPr sz="1200" b="1" spc="-120" dirty="0">
                          <a:solidFill>
                            <a:srgbClr val="FFFFFF"/>
                          </a:solidFill>
                          <a:latin typeface="Tahoma"/>
                          <a:cs typeface="Tahoma"/>
                        </a:rPr>
                        <a:t> </a:t>
                      </a:r>
                      <a:r>
                        <a:rPr sz="1200" b="1" dirty="0">
                          <a:solidFill>
                            <a:srgbClr val="FFFFFF"/>
                          </a:solidFill>
                          <a:latin typeface="Tahoma"/>
                          <a:cs typeface="Tahoma"/>
                        </a:rPr>
                        <a:t>Side</a:t>
                      </a:r>
                      <a:endParaRPr sz="1200">
                        <a:latin typeface="Tahoma"/>
                        <a:cs typeface="Tahoma"/>
                      </a:endParaRPr>
                    </a:p>
                  </a:txBody>
                  <a:tcPr marL="0" marR="0" marT="171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649605" marR="241935" indent="-401320">
                        <a:lnSpc>
                          <a:spcPct val="100000"/>
                        </a:lnSpc>
                        <a:spcBef>
                          <a:spcPts val="630"/>
                        </a:spcBef>
                      </a:pPr>
                      <a:r>
                        <a:rPr sz="1200" b="1" dirty="0">
                          <a:solidFill>
                            <a:srgbClr val="FFFFFF"/>
                          </a:solidFill>
                          <a:latin typeface="Tahoma"/>
                          <a:cs typeface="Tahoma"/>
                        </a:rPr>
                        <a:t>Ad</a:t>
                      </a:r>
                      <a:r>
                        <a:rPr sz="1200" b="1" spc="-114" dirty="0">
                          <a:solidFill>
                            <a:srgbClr val="FFFFFF"/>
                          </a:solidFill>
                          <a:latin typeface="Tahoma"/>
                          <a:cs typeface="Tahoma"/>
                        </a:rPr>
                        <a:t> </a:t>
                      </a:r>
                      <a:r>
                        <a:rPr sz="1200" b="1" dirty="0">
                          <a:solidFill>
                            <a:srgbClr val="FFFFFF"/>
                          </a:solidFill>
                          <a:latin typeface="Tahoma"/>
                          <a:cs typeface="Tahoma"/>
                        </a:rPr>
                        <a:t>D</a:t>
                      </a:r>
                      <a:r>
                        <a:rPr sz="1200" b="1" spc="-5" dirty="0">
                          <a:solidFill>
                            <a:srgbClr val="FFFFFF"/>
                          </a:solidFill>
                          <a:latin typeface="Tahoma"/>
                          <a:cs typeface="Tahoma"/>
                        </a:rPr>
                        <a:t>u</a:t>
                      </a:r>
                      <a:r>
                        <a:rPr sz="1200" b="1" dirty="0">
                          <a:solidFill>
                            <a:srgbClr val="FFFFFF"/>
                          </a:solidFill>
                          <a:latin typeface="Tahoma"/>
                          <a:cs typeface="Tahoma"/>
                        </a:rPr>
                        <a:t>ratio</a:t>
                      </a:r>
                      <a:r>
                        <a:rPr sz="1200" b="1" spc="-5" dirty="0">
                          <a:solidFill>
                            <a:srgbClr val="FFFFFF"/>
                          </a:solidFill>
                          <a:latin typeface="Tahoma"/>
                          <a:cs typeface="Tahoma"/>
                        </a:rPr>
                        <a:t>n</a:t>
                      </a:r>
                      <a:r>
                        <a:rPr sz="1200" b="1" dirty="0">
                          <a:solidFill>
                            <a:srgbClr val="FFFFFF"/>
                          </a:solidFill>
                          <a:latin typeface="Tahoma"/>
                          <a:cs typeface="Tahoma"/>
                        </a:rPr>
                        <a:t>:</a:t>
                      </a:r>
                      <a:r>
                        <a:rPr sz="1200" b="1" spc="-105" dirty="0">
                          <a:solidFill>
                            <a:srgbClr val="FFFFFF"/>
                          </a:solidFill>
                          <a:latin typeface="Tahoma"/>
                          <a:cs typeface="Tahoma"/>
                        </a:rPr>
                        <a:t> </a:t>
                      </a:r>
                      <a:r>
                        <a:rPr sz="1200" b="1" dirty="0">
                          <a:solidFill>
                            <a:srgbClr val="FFFFFF"/>
                          </a:solidFill>
                          <a:latin typeface="Tahoma"/>
                          <a:cs typeface="Tahoma"/>
                        </a:rPr>
                        <a:t>10  </a:t>
                      </a:r>
                      <a:r>
                        <a:rPr sz="1200" b="1" spc="40" dirty="0">
                          <a:solidFill>
                            <a:srgbClr val="FFFFFF"/>
                          </a:solidFill>
                          <a:latin typeface="Tahoma"/>
                          <a:cs typeface="Tahoma"/>
                        </a:rPr>
                        <a:t>Secs</a:t>
                      </a:r>
                      <a:endParaRPr sz="1200">
                        <a:latin typeface="Tahoma"/>
                        <a:cs typeface="Tahoma"/>
                      </a:endParaRPr>
                    </a:p>
                    <a:p>
                      <a:pPr marL="314325">
                        <a:lnSpc>
                          <a:spcPct val="100000"/>
                        </a:lnSpc>
                      </a:pPr>
                      <a:r>
                        <a:rPr sz="1200" b="1" dirty="0">
                          <a:solidFill>
                            <a:srgbClr val="FFFFFF"/>
                          </a:solidFill>
                          <a:latin typeface="Tahoma"/>
                          <a:cs typeface="Tahoma"/>
                        </a:rPr>
                        <a:t>L</a:t>
                      </a:r>
                      <a:r>
                        <a:rPr sz="1200" b="1" spc="5" dirty="0">
                          <a:solidFill>
                            <a:srgbClr val="FFFFFF"/>
                          </a:solidFill>
                          <a:latin typeface="Tahoma"/>
                          <a:cs typeface="Tahoma"/>
                        </a:rPr>
                        <a:t>o</a:t>
                      </a:r>
                      <a:r>
                        <a:rPr sz="1200" b="1" dirty="0">
                          <a:solidFill>
                            <a:srgbClr val="FFFFFF"/>
                          </a:solidFill>
                          <a:latin typeface="Tahoma"/>
                          <a:cs typeface="Tahoma"/>
                        </a:rPr>
                        <a:t>op:</a:t>
                      </a:r>
                      <a:r>
                        <a:rPr sz="1200" b="1" spc="-120" dirty="0">
                          <a:solidFill>
                            <a:srgbClr val="FFFFFF"/>
                          </a:solidFill>
                          <a:latin typeface="Tahoma"/>
                          <a:cs typeface="Tahoma"/>
                        </a:rPr>
                        <a:t> </a:t>
                      </a:r>
                      <a:r>
                        <a:rPr sz="1200" b="1" dirty="0">
                          <a:solidFill>
                            <a:srgbClr val="FFFFFF"/>
                          </a:solidFill>
                          <a:latin typeface="Tahoma"/>
                          <a:cs typeface="Tahoma"/>
                        </a:rPr>
                        <a:t>40</a:t>
                      </a:r>
                      <a:r>
                        <a:rPr sz="1200" b="1" spc="-105" dirty="0">
                          <a:solidFill>
                            <a:srgbClr val="FFFFFF"/>
                          </a:solidFill>
                          <a:latin typeface="Tahoma"/>
                          <a:cs typeface="Tahoma"/>
                        </a:rPr>
                        <a:t> </a:t>
                      </a:r>
                      <a:r>
                        <a:rPr sz="1200" b="1" dirty="0">
                          <a:solidFill>
                            <a:srgbClr val="FFFFFF"/>
                          </a:solidFill>
                          <a:latin typeface="Tahoma"/>
                          <a:cs typeface="Tahoma"/>
                        </a:rPr>
                        <a:t>s</a:t>
                      </a:r>
                      <a:r>
                        <a:rPr sz="1200" b="1" spc="5" dirty="0">
                          <a:solidFill>
                            <a:srgbClr val="FFFFFF"/>
                          </a:solidFill>
                          <a:latin typeface="Tahoma"/>
                          <a:cs typeface="Tahoma"/>
                        </a:rPr>
                        <a:t>e</a:t>
                      </a:r>
                      <a:r>
                        <a:rPr sz="1200" b="1" dirty="0">
                          <a:solidFill>
                            <a:srgbClr val="FFFFFF"/>
                          </a:solidFill>
                          <a:latin typeface="Tahoma"/>
                          <a:cs typeface="Tahoma"/>
                        </a:rPr>
                        <a:t>cs</a:t>
                      </a:r>
                      <a:endParaRPr sz="1200">
                        <a:latin typeface="Tahoma"/>
                        <a:cs typeface="Tahoma"/>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800">
                        <a:latin typeface="Times New Roman"/>
                        <a:cs typeface="Times New Roman"/>
                      </a:endParaRPr>
                    </a:p>
                    <a:p>
                      <a:pPr marR="185420" algn="r">
                        <a:lnSpc>
                          <a:spcPct val="100000"/>
                        </a:lnSpc>
                      </a:pPr>
                      <a:r>
                        <a:rPr sz="1200" b="1" dirty="0">
                          <a:solidFill>
                            <a:srgbClr val="FFFFFF"/>
                          </a:solidFill>
                          <a:latin typeface="Tahoma"/>
                          <a:cs typeface="Tahoma"/>
                        </a:rPr>
                        <a:t>1</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th</a:t>
                      </a:r>
                      <a:endParaRPr sz="12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800">
                        <a:latin typeface="Times New Roman"/>
                        <a:cs typeface="Times New Roman"/>
                      </a:endParaRPr>
                    </a:p>
                    <a:p>
                      <a:pPr marL="108585">
                        <a:lnSpc>
                          <a:spcPct val="100000"/>
                        </a:lnSpc>
                      </a:pPr>
                      <a:r>
                        <a:rPr sz="1200" b="1" dirty="0">
                          <a:solidFill>
                            <a:srgbClr val="FFFFFF"/>
                          </a:solidFill>
                          <a:latin typeface="Tahoma"/>
                          <a:cs typeface="Tahoma"/>
                        </a:rPr>
                        <a:t>SAR</a:t>
                      </a:r>
                      <a:r>
                        <a:rPr sz="1200" b="1" spc="-105" dirty="0">
                          <a:solidFill>
                            <a:srgbClr val="FFFFFF"/>
                          </a:solidFill>
                          <a:latin typeface="Tahoma"/>
                          <a:cs typeface="Tahoma"/>
                        </a:rPr>
                        <a:t> </a:t>
                      </a:r>
                      <a:r>
                        <a:rPr sz="1200" b="1" dirty="0">
                          <a:solidFill>
                            <a:srgbClr val="FFFFFF"/>
                          </a:solidFill>
                          <a:latin typeface="Tahoma"/>
                          <a:cs typeface="Tahoma"/>
                        </a:rPr>
                        <a:t>30,000</a:t>
                      </a:r>
                      <a:endParaRPr sz="12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590550">
                <a:tc>
                  <a:txBody>
                    <a:bodyPr/>
                    <a:lstStyle/>
                    <a:p>
                      <a:pPr marL="332740" marR="203200" indent="-123825">
                        <a:lnSpc>
                          <a:spcPct val="100000"/>
                        </a:lnSpc>
                        <a:spcBef>
                          <a:spcPts val="795"/>
                        </a:spcBef>
                      </a:pPr>
                      <a:r>
                        <a:rPr sz="1200" b="1" dirty="0">
                          <a:solidFill>
                            <a:srgbClr val="FFFFFF"/>
                          </a:solidFill>
                          <a:latin typeface="Tahoma"/>
                          <a:cs typeface="Tahoma"/>
                        </a:rPr>
                        <a:t>Category</a:t>
                      </a:r>
                      <a:r>
                        <a:rPr sz="1200" b="1" spc="-125" dirty="0">
                          <a:solidFill>
                            <a:srgbClr val="FFFFFF"/>
                          </a:solidFill>
                          <a:latin typeface="Tahoma"/>
                          <a:cs typeface="Tahoma"/>
                        </a:rPr>
                        <a:t> </a:t>
                      </a:r>
                      <a:r>
                        <a:rPr sz="1200" b="1" dirty="0">
                          <a:solidFill>
                            <a:srgbClr val="FFFFFF"/>
                          </a:solidFill>
                          <a:latin typeface="Tahoma"/>
                          <a:cs typeface="Tahoma"/>
                        </a:rPr>
                        <a:t>Dig</a:t>
                      </a:r>
                      <a:r>
                        <a:rPr sz="1200" b="1" spc="5" dirty="0">
                          <a:solidFill>
                            <a:srgbClr val="FFFFFF"/>
                          </a:solidFill>
                          <a:latin typeface="Tahoma"/>
                          <a:cs typeface="Tahoma"/>
                        </a:rPr>
                        <a:t>i</a:t>
                      </a:r>
                      <a:r>
                        <a:rPr sz="1200" b="1" dirty="0">
                          <a:solidFill>
                            <a:srgbClr val="FFFFFF"/>
                          </a:solidFill>
                          <a:latin typeface="Tahoma"/>
                          <a:cs typeface="Tahoma"/>
                        </a:rPr>
                        <a:t>tal  Head</a:t>
                      </a:r>
                      <a:r>
                        <a:rPr sz="1200" b="1" spc="5" dirty="0">
                          <a:solidFill>
                            <a:srgbClr val="FFFFFF"/>
                          </a:solidFill>
                          <a:latin typeface="Tahoma"/>
                          <a:cs typeface="Tahoma"/>
                        </a:rPr>
                        <a:t>e</a:t>
                      </a:r>
                      <a:r>
                        <a:rPr sz="1200" b="1" dirty="0">
                          <a:solidFill>
                            <a:srgbClr val="FFFFFF"/>
                          </a:solidFill>
                          <a:latin typeface="Tahoma"/>
                          <a:cs typeface="Tahoma"/>
                        </a:rPr>
                        <a:t>r</a:t>
                      </a:r>
                      <a:r>
                        <a:rPr sz="1200" b="1" spc="-125" dirty="0">
                          <a:solidFill>
                            <a:srgbClr val="FFFFFF"/>
                          </a:solidFill>
                          <a:latin typeface="Tahoma"/>
                          <a:cs typeface="Tahoma"/>
                        </a:rPr>
                        <a:t> </a:t>
                      </a:r>
                      <a:r>
                        <a:rPr sz="1200" b="1" dirty="0">
                          <a:solidFill>
                            <a:srgbClr val="FFFFFF"/>
                          </a:solidFill>
                          <a:latin typeface="Tahoma"/>
                          <a:cs typeface="Tahoma"/>
                        </a:rPr>
                        <a:t>/</a:t>
                      </a:r>
                      <a:r>
                        <a:rPr sz="1200" b="1" spc="-120" dirty="0">
                          <a:solidFill>
                            <a:srgbClr val="FFFFFF"/>
                          </a:solidFill>
                          <a:latin typeface="Tahoma"/>
                          <a:cs typeface="Tahoma"/>
                        </a:rPr>
                        <a:t> </a:t>
                      </a:r>
                      <a:r>
                        <a:rPr sz="1200" b="1" dirty="0">
                          <a:solidFill>
                            <a:srgbClr val="FFFFFF"/>
                          </a:solidFill>
                          <a:latin typeface="Tahoma"/>
                          <a:cs typeface="Tahoma"/>
                        </a:rPr>
                        <a:t>Side</a:t>
                      </a:r>
                      <a:endParaRPr sz="1200">
                        <a:latin typeface="Tahoma"/>
                        <a:cs typeface="Tahoma"/>
                      </a:endParaRPr>
                    </a:p>
                  </a:txBody>
                  <a:tcPr marL="0" marR="0" marT="1009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gn="ctr">
                        <a:lnSpc>
                          <a:spcPct val="100000"/>
                        </a:lnSpc>
                        <a:spcBef>
                          <a:spcPts val="1515"/>
                        </a:spcBef>
                      </a:pPr>
                      <a:r>
                        <a:rPr sz="1200" b="1" dirty="0">
                          <a:solidFill>
                            <a:srgbClr val="FFFFFF"/>
                          </a:solidFill>
                          <a:latin typeface="Tahoma"/>
                          <a:cs typeface="Tahoma"/>
                        </a:rPr>
                        <a:t>F</a:t>
                      </a:r>
                      <a:r>
                        <a:rPr sz="1200" b="1" spc="-5" dirty="0">
                          <a:solidFill>
                            <a:srgbClr val="FFFFFF"/>
                          </a:solidFill>
                          <a:latin typeface="Tahoma"/>
                          <a:cs typeface="Tahoma"/>
                        </a:rPr>
                        <a:t>u</a:t>
                      </a:r>
                      <a:r>
                        <a:rPr sz="1200" b="1" dirty="0">
                          <a:solidFill>
                            <a:srgbClr val="FFFFFF"/>
                          </a:solidFill>
                          <a:latin typeface="Tahoma"/>
                          <a:cs typeface="Tahoma"/>
                        </a:rPr>
                        <a:t>ll</a:t>
                      </a:r>
                      <a:r>
                        <a:rPr sz="1200" b="1" spc="-110" dirty="0">
                          <a:solidFill>
                            <a:srgbClr val="FFFFFF"/>
                          </a:solidFill>
                          <a:latin typeface="Tahoma"/>
                          <a:cs typeface="Tahoma"/>
                        </a:rPr>
                        <a:t> </a:t>
                      </a:r>
                      <a:r>
                        <a:rPr sz="1200" b="1" dirty="0">
                          <a:solidFill>
                            <a:srgbClr val="FFFFFF"/>
                          </a:solidFill>
                          <a:latin typeface="Tahoma"/>
                          <a:cs typeface="Tahoma"/>
                        </a:rPr>
                        <a:t>Tak</a:t>
                      </a:r>
                      <a:r>
                        <a:rPr sz="1200" b="1" spc="5" dirty="0">
                          <a:solidFill>
                            <a:srgbClr val="FFFFFF"/>
                          </a:solidFill>
                          <a:latin typeface="Tahoma"/>
                          <a:cs typeface="Tahoma"/>
                        </a:rPr>
                        <a:t>e</a:t>
                      </a:r>
                      <a:r>
                        <a:rPr sz="1200" b="1" dirty="0">
                          <a:solidFill>
                            <a:srgbClr val="FFFFFF"/>
                          </a:solidFill>
                          <a:latin typeface="Tahoma"/>
                          <a:cs typeface="Tahoma"/>
                        </a:rPr>
                        <a:t>over</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185420" algn="r">
                        <a:lnSpc>
                          <a:spcPct val="100000"/>
                        </a:lnSpc>
                        <a:spcBef>
                          <a:spcPts val="1515"/>
                        </a:spcBef>
                      </a:pPr>
                      <a:r>
                        <a:rPr sz="1200" b="1" dirty="0">
                          <a:solidFill>
                            <a:srgbClr val="FFFFFF"/>
                          </a:solidFill>
                          <a:latin typeface="Tahoma"/>
                          <a:cs typeface="Tahoma"/>
                        </a:rPr>
                        <a:t>1</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th</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314">
                        <a:lnSpc>
                          <a:spcPct val="100000"/>
                        </a:lnSpc>
                        <a:spcBef>
                          <a:spcPts val="1515"/>
                        </a:spcBef>
                      </a:pPr>
                      <a:r>
                        <a:rPr sz="1200" b="1" dirty="0">
                          <a:solidFill>
                            <a:srgbClr val="FFFFFF"/>
                          </a:solidFill>
                          <a:latin typeface="Tahoma"/>
                          <a:cs typeface="Tahoma"/>
                        </a:rPr>
                        <a:t>SAR</a:t>
                      </a:r>
                      <a:r>
                        <a:rPr sz="1200" b="1" spc="-105" dirty="0">
                          <a:solidFill>
                            <a:srgbClr val="FFFFFF"/>
                          </a:solidFill>
                          <a:latin typeface="Tahoma"/>
                          <a:cs typeface="Tahoma"/>
                        </a:rPr>
                        <a:t> </a:t>
                      </a:r>
                      <a:r>
                        <a:rPr sz="1200" b="1" dirty="0">
                          <a:solidFill>
                            <a:srgbClr val="FFFFFF"/>
                          </a:solidFill>
                          <a:latin typeface="Tahoma"/>
                          <a:cs typeface="Tahoma"/>
                        </a:rPr>
                        <a:t>90,000</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590486">
                <a:tc>
                  <a:txBody>
                    <a:bodyPr/>
                    <a:lstStyle/>
                    <a:p>
                      <a:pPr marL="341630" marR="239395" indent="-96520">
                        <a:lnSpc>
                          <a:spcPct val="100000"/>
                        </a:lnSpc>
                        <a:spcBef>
                          <a:spcPts val="795"/>
                        </a:spcBef>
                      </a:pPr>
                      <a:r>
                        <a:rPr sz="1200" b="1" dirty="0">
                          <a:solidFill>
                            <a:srgbClr val="FFFFFF"/>
                          </a:solidFill>
                          <a:latin typeface="Tahoma"/>
                          <a:cs typeface="Tahoma"/>
                        </a:rPr>
                        <a:t>Gondo</a:t>
                      </a:r>
                      <a:r>
                        <a:rPr sz="1200" b="1" spc="5" dirty="0">
                          <a:solidFill>
                            <a:srgbClr val="FFFFFF"/>
                          </a:solidFill>
                          <a:latin typeface="Tahoma"/>
                          <a:cs typeface="Tahoma"/>
                        </a:rPr>
                        <a:t>l</a:t>
                      </a:r>
                      <a:r>
                        <a:rPr sz="1200" b="1" dirty="0">
                          <a:solidFill>
                            <a:srgbClr val="FFFFFF"/>
                          </a:solidFill>
                          <a:latin typeface="Tahoma"/>
                          <a:cs typeface="Tahoma"/>
                        </a:rPr>
                        <a:t>a</a:t>
                      </a:r>
                      <a:r>
                        <a:rPr sz="1200" b="1" spc="-125" dirty="0">
                          <a:solidFill>
                            <a:srgbClr val="FFFFFF"/>
                          </a:solidFill>
                          <a:latin typeface="Tahoma"/>
                          <a:cs typeface="Tahoma"/>
                        </a:rPr>
                        <a:t> </a:t>
                      </a:r>
                      <a:r>
                        <a:rPr sz="1200" b="1" dirty="0">
                          <a:solidFill>
                            <a:srgbClr val="FFFFFF"/>
                          </a:solidFill>
                          <a:latin typeface="Tahoma"/>
                          <a:cs typeface="Tahoma"/>
                        </a:rPr>
                        <a:t>Dig</a:t>
                      </a:r>
                      <a:r>
                        <a:rPr sz="1200" b="1" spc="5" dirty="0">
                          <a:solidFill>
                            <a:srgbClr val="FFFFFF"/>
                          </a:solidFill>
                          <a:latin typeface="Tahoma"/>
                          <a:cs typeface="Tahoma"/>
                        </a:rPr>
                        <a:t>i</a:t>
                      </a:r>
                      <a:r>
                        <a:rPr sz="1200" b="1" dirty="0">
                          <a:solidFill>
                            <a:srgbClr val="FFFFFF"/>
                          </a:solidFill>
                          <a:latin typeface="Tahoma"/>
                          <a:cs typeface="Tahoma"/>
                        </a:rPr>
                        <a:t>tal  Head</a:t>
                      </a:r>
                      <a:r>
                        <a:rPr sz="1200" b="1" spc="5" dirty="0">
                          <a:solidFill>
                            <a:srgbClr val="FFFFFF"/>
                          </a:solidFill>
                          <a:latin typeface="Tahoma"/>
                          <a:cs typeface="Tahoma"/>
                        </a:rPr>
                        <a:t>e</a:t>
                      </a:r>
                      <a:r>
                        <a:rPr sz="1200" b="1" dirty="0">
                          <a:solidFill>
                            <a:srgbClr val="FFFFFF"/>
                          </a:solidFill>
                          <a:latin typeface="Tahoma"/>
                          <a:cs typeface="Tahoma"/>
                        </a:rPr>
                        <a:t>r</a:t>
                      </a:r>
                      <a:r>
                        <a:rPr sz="1200" b="1" spc="-125" dirty="0">
                          <a:solidFill>
                            <a:srgbClr val="FFFFFF"/>
                          </a:solidFill>
                          <a:latin typeface="Tahoma"/>
                          <a:cs typeface="Tahoma"/>
                        </a:rPr>
                        <a:t> </a:t>
                      </a:r>
                      <a:r>
                        <a:rPr sz="1200" b="1" dirty="0">
                          <a:solidFill>
                            <a:srgbClr val="FFFFFF"/>
                          </a:solidFill>
                          <a:latin typeface="Tahoma"/>
                          <a:cs typeface="Tahoma"/>
                        </a:rPr>
                        <a:t>/</a:t>
                      </a:r>
                      <a:r>
                        <a:rPr sz="1200" b="1" spc="-120" dirty="0">
                          <a:solidFill>
                            <a:srgbClr val="FFFFFF"/>
                          </a:solidFill>
                          <a:latin typeface="Tahoma"/>
                          <a:cs typeface="Tahoma"/>
                        </a:rPr>
                        <a:t> </a:t>
                      </a:r>
                      <a:r>
                        <a:rPr sz="1200" b="1" dirty="0">
                          <a:solidFill>
                            <a:srgbClr val="FFFFFF"/>
                          </a:solidFill>
                          <a:latin typeface="Tahoma"/>
                          <a:cs typeface="Tahoma"/>
                        </a:rPr>
                        <a:t>U</a:t>
                      </a:r>
                      <a:r>
                        <a:rPr sz="1200" b="1" spc="-5" dirty="0">
                          <a:solidFill>
                            <a:srgbClr val="FFFFFF"/>
                          </a:solidFill>
                          <a:latin typeface="Tahoma"/>
                          <a:cs typeface="Tahoma"/>
                        </a:rPr>
                        <a:t>n</a:t>
                      </a:r>
                      <a:r>
                        <a:rPr sz="1200" b="1" dirty="0">
                          <a:solidFill>
                            <a:srgbClr val="FFFFFF"/>
                          </a:solidFill>
                          <a:latin typeface="Tahoma"/>
                          <a:cs typeface="Tahoma"/>
                        </a:rPr>
                        <a:t>it</a:t>
                      </a:r>
                      <a:endParaRPr sz="1200">
                        <a:latin typeface="Tahoma"/>
                        <a:cs typeface="Tahoma"/>
                      </a:endParaRPr>
                    </a:p>
                  </a:txBody>
                  <a:tcPr marL="0" marR="0" marT="1009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gn="ctr">
                        <a:lnSpc>
                          <a:spcPct val="100000"/>
                        </a:lnSpc>
                        <a:spcBef>
                          <a:spcPts val="1515"/>
                        </a:spcBef>
                      </a:pPr>
                      <a:r>
                        <a:rPr sz="1200" b="1" dirty="0">
                          <a:solidFill>
                            <a:srgbClr val="FFFFFF"/>
                          </a:solidFill>
                          <a:latin typeface="Tahoma"/>
                          <a:cs typeface="Tahoma"/>
                        </a:rPr>
                        <a:t>F</a:t>
                      </a:r>
                      <a:r>
                        <a:rPr sz="1200" b="1" spc="-5" dirty="0">
                          <a:solidFill>
                            <a:srgbClr val="FFFFFF"/>
                          </a:solidFill>
                          <a:latin typeface="Tahoma"/>
                          <a:cs typeface="Tahoma"/>
                        </a:rPr>
                        <a:t>u</a:t>
                      </a:r>
                      <a:r>
                        <a:rPr sz="1200" b="1" dirty="0">
                          <a:solidFill>
                            <a:srgbClr val="FFFFFF"/>
                          </a:solidFill>
                          <a:latin typeface="Tahoma"/>
                          <a:cs typeface="Tahoma"/>
                        </a:rPr>
                        <a:t>ll</a:t>
                      </a:r>
                      <a:r>
                        <a:rPr sz="1200" b="1" spc="-110" dirty="0">
                          <a:solidFill>
                            <a:srgbClr val="FFFFFF"/>
                          </a:solidFill>
                          <a:latin typeface="Tahoma"/>
                          <a:cs typeface="Tahoma"/>
                        </a:rPr>
                        <a:t> </a:t>
                      </a:r>
                      <a:r>
                        <a:rPr sz="1200" b="1" dirty="0">
                          <a:solidFill>
                            <a:srgbClr val="FFFFFF"/>
                          </a:solidFill>
                          <a:latin typeface="Tahoma"/>
                          <a:cs typeface="Tahoma"/>
                        </a:rPr>
                        <a:t>Tak</a:t>
                      </a:r>
                      <a:r>
                        <a:rPr sz="1200" b="1" spc="5" dirty="0">
                          <a:solidFill>
                            <a:srgbClr val="FFFFFF"/>
                          </a:solidFill>
                          <a:latin typeface="Tahoma"/>
                          <a:cs typeface="Tahoma"/>
                        </a:rPr>
                        <a:t>e</a:t>
                      </a:r>
                      <a:r>
                        <a:rPr sz="1200" b="1" dirty="0">
                          <a:solidFill>
                            <a:srgbClr val="FFFFFF"/>
                          </a:solidFill>
                          <a:latin typeface="Tahoma"/>
                          <a:cs typeface="Tahoma"/>
                        </a:rPr>
                        <a:t>over</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R="158750" algn="r">
                        <a:lnSpc>
                          <a:spcPct val="100000"/>
                        </a:lnSpc>
                        <a:spcBef>
                          <a:spcPts val="1515"/>
                        </a:spcBef>
                      </a:pPr>
                      <a:r>
                        <a:rPr sz="1200" b="1" dirty="0">
                          <a:solidFill>
                            <a:srgbClr val="FFFFFF"/>
                          </a:solidFill>
                          <a:latin typeface="Tahoma"/>
                          <a:cs typeface="Tahoma"/>
                        </a:rPr>
                        <a:t>2</a:t>
                      </a:r>
                      <a:r>
                        <a:rPr sz="1200" b="1" spc="-105" dirty="0">
                          <a:solidFill>
                            <a:srgbClr val="FFFFFF"/>
                          </a:solidFill>
                          <a:latin typeface="Tahoma"/>
                          <a:cs typeface="Tahoma"/>
                        </a:rPr>
                        <a:t> </a:t>
                      </a:r>
                      <a:r>
                        <a:rPr sz="1200" b="1" dirty="0">
                          <a:solidFill>
                            <a:srgbClr val="FFFFFF"/>
                          </a:solidFill>
                          <a:latin typeface="Tahoma"/>
                          <a:cs typeface="Tahoma"/>
                        </a:rPr>
                        <a:t>We</a:t>
                      </a:r>
                      <a:r>
                        <a:rPr sz="1200" b="1" spc="5" dirty="0">
                          <a:solidFill>
                            <a:srgbClr val="FFFFFF"/>
                          </a:solidFill>
                          <a:latin typeface="Tahoma"/>
                          <a:cs typeface="Tahoma"/>
                        </a:rPr>
                        <a:t>e</a:t>
                      </a:r>
                      <a:r>
                        <a:rPr sz="1200" b="1" dirty="0">
                          <a:solidFill>
                            <a:srgbClr val="FFFFFF"/>
                          </a:solidFill>
                          <a:latin typeface="Tahoma"/>
                          <a:cs typeface="Tahoma"/>
                        </a:rPr>
                        <a:t>ks</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56210">
                        <a:lnSpc>
                          <a:spcPct val="100000"/>
                        </a:lnSpc>
                        <a:spcBef>
                          <a:spcPts val="1515"/>
                        </a:spcBef>
                      </a:pPr>
                      <a:r>
                        <a:rPr sz="1200" b="1" dirty="0">
                          <a:solidFill>
                            <a:srgbClr val="FFFFFF"/>
                          </a:solidFill>
                          <a:latin typeface="Tahoma"/>
                          <a:cs typeface="Tahoma"/>
                        </a:rPr>
                        <a:t>SAR</a:t>
                      </a:r>
                      <a:r>
                        <a:rPr sz="1200" b="1" spc="-105" dirty="0">
                          <a:solidFill>
                            <a:srgbClr val="FFFFFF"/>
                          </a:solidFill>
                          <a:latin typeface="Tahoma"/>
                          <a:cs typeface="Tahoma"/>
                        </a:rPr>
                        <a:t> </a:t>
                      </a:r>
                      <a:r>
                        <a:rPr sz="1200" b="1" dirty="0">
                          <a:solidFill>
                            <a:srgbClr val="FFFFFF"/>
                          </a:solidFill>
                          <a:latin typeface="Tahoma"/>
                          <a:cs typeface="Tahoma"/>
                        </a:rPr>
                        <a:t>6,500</a:t>
                      </a:r>
                      <a:endParaRPr sz="1200">
                        <a:latin typeface="Tahoma"/>
                        <a:cs typeface="Tahoma"/>
                      </a:endParaRPr>
                    </a:p>
                  </a:txBody>
                  <a:tcPr marL="0" marR="0" marT="192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bl>
          </a:graphicData>
        </a:graphic>
      </p:graphicFrame>
      <p:sp>
        <p:nvSpPr>
          <p:cNvPr id="7" name="object 7"/>
          <p:cNvSpPr txBox="1">
            <a:spLocks noGrp="1"/>
          </p:cNvSpPr>
          <p:nvPr>
            <p:ph type="title"/>
          </p:nvPr>
        </p:nvSpPr>
        <p:spPr>
          <a:xfrm>
            <a:off x="455472" y="175640"/>
            <a:ext cx="3552825" cy="391160"/>
          </a:xfrm>
          <a:prstGeom prst="rect">
            <a:avLst/>
          </a:prstGeom>
        </p:spPr>
        <p:txBody>
          <a:bodyPr vert="horz" wrap="square" lIns="0" tIns="12700" rIns="0" bIns="0" rtlCol="0">
            <a:spAutoFit/>
          </a:bodyPr>
          <a:lstStyle/>
          <a:p>
            <a:pPr marL="12700">
              <a:lnSpc>
                <a:spcPct val="100000"/>
              </a:lnSpc>
              <a:spcBef>
                <a:spcPts val="100"/>
              </a:spcBef>
            </a:pPr>
            <a:r>
              <a:rPr spc="-180" dirty="0"/>
              <a:t>IN</a:t>
            </a:r>
            <a:r>
              <a:rPr spc="-225" dirty="0"/>
              <a:t>D</a:t>
            </a:r>
            <a:r>
              <a:rPr spc="-135" dirty="0"/>
              <a:t>IVIDU</a:t>
            </a:r>
            <a:r>
              <a:rPr spc="-155" dirty="0"/>
              <a:t>A</a:t>
            </a:r>
            <a:r>
              <a:rPr spc="-229" dirty="0"/>
              <a:t>L</a:t>
            </a:r>
            <a:r>
              <a:rPr spc="-150" dirty="0"/>
              <a:t> </a:t>
            </a:r>
            <a:r>
              <a:rPr spc="-30" dirty="0"/>
              <a:t>R</a:t>
            </a:r>
            <a:r>
              <a:rPr spc="-40" dirty="0"/>
              <a:t>A</a:t>
            </a:r>
            <a:r>
              <a:rPr spc="-114" dirty="0"/>
              <a:t>TE</a:t>
            </a:r>
            <a:r>
              <a:rPr spc="-185" dirty="0"/>
              <a:t> </a:t>
            </a:r>
            <a:r>
              <a:rPr spc="170" dirty="0"/>
              <a:t>C</a:t>
            </a:r>
            <a:r>
              <a:rPr spc="165" dirty="0"/>
              <a:t>A</a:t>
            </a:r>
            <a:r>
              <a:rPr spc="-130" dirty="0"/>
              <a:t>RD</a:t>
            </a:r>
          </a:p>
        </p:txBody>
      </p:sp>
      <p:graphicFrame>
        <p:nvGraphicFramePr>
          <p:cNvPr id="8" name="object 8"/>
          <p:cNvGraphicFramePr>
            <a:graphicFrameLocks noGrp="1"/>
          </p:cNvGraphicFramePr>
          <p:nvPr/>
        </p:nvGraphicFramePr>
        <p:xfrm>
          <a:off x="5737225" y="1668272"/>
          <a:ext cx="3200400" cy="2746817"/>
        </p:xfrm>
        <a:graphic>
          <a:graphicData uri="http://schemas.openxmlformats.org/drawingml/2006/table">
            <a:tbl>
              <a:tblPr firstRow="1" bandRow="1">
                <a:tableStyleId>{2D5ABB26-0587-4C30-8999-92F81FD0307C}</a:tableStyleId>
              </a:tblPr>
              <a:tblGrid>
                <a:gridCol w="809625">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1457325">
                  <a:extLst>
                    <a:ext uri="{9D8B030D-6E8A-4147-A177-3AD203B41FA5}">
                      <a16:colId xmlns:a16="http://schemas.microsoft.com/office/drawing/2014/main" val="20002"/>
                    </a:ext>
                  </a:extLst>
                </a:gridCol>
              </a:tblGrid>
              <a:tr h="479551">
                <a:tc gridSpan="3">
                  <a:txBody>
                    <a:bodyPr/>
                    <a:lstStyle/>
                    <a:p>
                      <a:pPr marL="803275">
                        <a:lnSpc>
                          <a:spcPct val="100000"/>
                        </a:lnSpc>
                        <a:spcBef>
                          <a:spcPts val="965"/>
                        </a:spcBef>
                      </a:pPr>
                      <a:r>
                        <a:rPr sz="1600" b="1" dirty="0">
                          <a:solidFill>
                            <a:srgbClr val="FFFFFF"/>
                          </a:solidFill>
                          <a:latin typeface="Tahoma"/>
                          <a:cs typeface="Tahoma"/>
                        </a:rPr>
                        <a:t>Di</a:t>
                      </a:r>
                      <a:r>
                        <a:rPr sz="1600" b="1" spc="-5" dirty="0">
                          <a:solidFill>
                            <a:srgbClr val="FFFFFF"/>
                          </a:solidFill>
                          <a:latin typeface="Tahoma"/>
                          <a:cs typeface="Tahoma"/>
                        </a:rPr>
                        <a:t>s</a:t>
                      </a:r>
                      <a:r>
                        <a:rPr sz="1600" b="1" spc="-10" dirty="0">
                          <a:solidFill>
                            <a:srgbClr val="FFFFFF"/>
                          </a:solidFill>
                          <a:latin typeface="Tahoma"/>
                          <a:cs typeface="Tahoma"/>
                        </a:rPr>
                        <a:t>c</a:t>
                      </a:r>
                      <a:r>
                        <a:rPr sz="1600" b="1" dirty="0">
                          <a:solidFill>
                            <a:srgbClr val="FFFFFF"/>
                          </a:solidFill>
                          <a:latin typeface="Tahoma"/>
                          <a:cs typeface="Tahoma"/>
                        </a:rPr>
                        <a:t>ount</a:t>
                      </a:r>
                      <a:r>
                        <a:rPr sz="1600" b="1" spc="-130" dirty="0">
                          <a:solidFill>
                            <a:srgbClr val="FFFFFF"/>
                          </a:solidFill>
                          <a:latin typeface="Tahoma"/>
                          <a:cs typeface="Tahoma"/>
                        </a:rPr>
                        <a:t> </a:t>
                      </a:r>
                      <a:r>
                        <a:rPr sz="1600" b="1" spc="-5" dirty="0">
                          <a:solidFill>
                            <a:srgbClr val="FFFFFF"/>
                          </a:solidFill>
                          <a:latin typeface="Tahoma"/>
                          <a:cs typeface="Tahoma"/>
                        </a:rPr>
                        <a:t>P</a:t>
                      </a:r>
                      <a:r>
                        <a:rPr sz="1600" b="1" dirty="0">
                          <a:solidFill>
                            <a:srgbClr val="FFFFFF"/>
                          </a:solidFill>
                          <a:latin typeface="Tahoma"/>
                          <a:cs typeface="Tahoma"/>
                        </a:rPr>
                        <a:t>ol</a:t>
                      </a:r>
                      <a:r>
                        <a:rPr sz="1600" b="1" spc="-5" dirty="0">
                          <a:solidFill>
                            <a:srgbClr val="FFFFFF"/>
                          </a:solidFill>
                          <a:latin typeface="Tahoma"/>
                          <a:cs typeface="Tahoma"/>
                        </a:rPr>
                        <a:t>i</a:t>
                      </a:r>
                      <a:r>
                        <a:rPr sz="1600" b="1" spc="-10" dirty="0">
                          <a:solidFill>
                            <a:srgbClr val="FFFFFF"/>
                          </a:solidFill>
                          <a:latin typeface="Tahoma"/>
                          <a:cs typeface="Tahoma"/>
                        </a:rPr>
                        <a:t>c</a:t>
                      </a:r>
                      <a:r>
                        <a:rPr sz="1600" b="1" dirty="0">
                          <a:solidFill>
                            <a:srgbClr val="FFFFFF"/>
                          </a:solidFill>
                          <a:latin typeface="Tahoma"/>
                          <a:cs typeface="Tahoma"/>
                        </a:rPr>
                        <a:t>y</a:t>
                      </a:r>
                      <a:endParaRPr sz="1600">
                        <a:latin typeface="Tahoma"/>
                        <a:cs typeface="Tahoma"/>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54583">
                <a:tc>
                  <a:txBody>
                    <a:bodyPr/>
                    <a:lstStyle/>
                    <a:p>
                      <a:pPr marL="635" algn="ctr">
                        <a:lnSpc>
                          <a:spcPct val="100000"/>
                        </a:lnSpc>
                        <a:spcBef>
                          <a:spcPts val="715"/>
                        </a:spcBef>
                      </a:pPr>
                      <a:r>
                        <a:rPr sz="1200" b="1" dirty="0">
                          <a:solidFill>
                            <a:srgbClr val="FFFFFF"/>
                          </a:solidFill>
                          <a:latin typeface="Tahoma"/>
                          <a:cs typeface="Tahoma"/>
                        </a:rPr>
                        <a:t>1</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th</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1270" algn="ctr">
                        <a:lnSpc>
                          <a:spcPct val="100000"/>
                        </a:lnSpc>
                        <a:spcBef>
                          <a:spcPts val="715"/>
                        </a:spcBef>
                      </a:pPr>
                      <a:r>
                        <a:rPr sz="1200" b="1" dirty="0">
                          <a:solidFill>
                            <a:srgbClr val="FFFFFF"/>
                          </a:solidFill>
                          <a:latin typeface="Tahoma"/>
                          <a:cs typeface="Tahoma"/>
                        </a:rPr>
                        <a:t>3</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a:t>
                      </a:r>
                      <a:r>
                        <a:rPr sz="1200" b="1" spc="-5" dirty="0">
                          <a:solidFill>
                            <a:srgbClr val="FFFFFF"/>
                          </a:solidFill>
                          <a:latin typeface="Tahoma"/>
                          <a:cs typeface="Tahoma"/>
                        </a:rPr>
                        <a:t>h</a:t>
                      </a:r>
                      <a:r>
                        <a:rPr sz="1200" b="1" dirty="0">
                          <a:solidFill>
                            <a:srgbClr val="FFFFFF"/>
                          </a:solidFill>
                          <a:latin typeface="Tahoma"/>
                          <a:cs typeface="Tahoma"/>
                        </a:rPr>
                        <a:t>s</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370205">
                        <a:lnSpc>
                          <a:spcPct val="100000"/>
                        </a:lnSpc>
                        <a:spcBef>
                          <a:spcPts val="715"/>
                        </a:spcBef>
                      </a:pPr>
                      <a:r>
                        <a:rPr sz="1200" b="1" dirty="0">
                          <a:solidFill>
                            <a:srgbClr val="FFFFFF"/>
                          </a:solidFill>
                          <a:latin typeface="Tahoma"/>
                          <a:cs typeface="Tahoma"/>
                        </a:rPr>
                        <a:t>6</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a:t>
                      </a:r>
                      <a:r>
                        <a:rPr sz="1200" b="1" spc="-5" dirty="0">
                          <a:solidFill>
                            <a:srgbClr val="FFFFFF"/>
                          </a:solidFill>
                          <a:latin typeface="Tahoma"/>
                          <a:cs typeface="Tahoma"/>
                        </a:rPr>
                        <a:t>h</a:t>
                      </a:r>
                      <a:r>
                        <a:rPr sz="1200" b="1" dirty="0">
                          <a:solidFill>
                            <a:srgbClr val="FFFFFF"/>
                          </a:solidFill>
                          <a:latin typeface="Tahoma"/>
                          <a:cs typeface="Tahoma"/>
                        </a:rPr>
                        <a:t>s</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extLst>
                  <a:ext uri="{0D108BD9-81ED-4DB2-BD59-A6C34878D82A}">
                    <a16:rowId xmlns:a16="http://schemas.microsoft.com/office/drawing/2014/main" val="10001"/>
                  </a:ext>
                </a:extLst>
              </a:tr>
              <a:tr h="627888">
                <a:tc>
                  <a:txBody>
                    <a:bodyPr/>
                    <a:lstStyle/>
                    <a:p>
                      <a:pPr>
                        <a:lnSpc>
                          <a:spcPct val="100000"/>
                        </a:lnSpc>
                        <a:spcBef>
                          <a:spcPts val="20"/>
                        </a:spcBef>
                      </a:pPr>
                      <a:endParaRPr sz="16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spcBef>
                          <a:spcPts val="20"/>
                        </a:spcBef>
                      </a:pPr>
                      <a:endParaRPr sz="16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23215" marR="114935" indent="-198120">
                        <a:lnSpc>
                          <a:spcPct val="100000"/>
                        </a:lnSpc>
                        <a:spcBef>
                          <a:spcPts val="1200"/>
                        </a:spcBef>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524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593344">
                <a:tc>
                  <a:txBody>
                    <a:bodyPr/>
                    <a:lstStyle/>
                    <a:p>
                      <a:pPr>
                        <a:lnSpc>
                          <a:spcPct val="100000"/>
                        </a:lnSpc>
                      </a:pPr>
                      <a:endParaRPr sz="15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pPr>
                      <a:endParaRPr sz="15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23215" marR="114935" indent="-198120">
                        <a:lnSpc>
                          <a:spcPct val="100000"/>
                        </a:lnSpc>
                        <a:spcBef>
                          <a:spcPts val="1065"/>
                        </a:spcBef>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352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691451">
                <a:tc>
                  <a:txBody>
                    <a:bodyPr/>
                    <a:lstStyle/>
                    <a:p>
                      <a:pPr>
                        <a:lnSpc>
                          <a:spcPct val="100000"/>
                        </a:lnSpc>
                        <a:spcBef>
                          <a:spcPts val="40"/>
                        </a:spcBef>
                      </a:pPr>
                      <a:endParaRPr sz="18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spcBef>
                          <a:spcPts val="40"/>
                        </a:spcBef>
                      </a:pPr>
                      <a:endParaRPr sz="18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5"/>
                        </a:spcBef>
                      </a:pPr>
                      <a:endParaRPr sz="1250">
                        <a:latin typeface="Times New Roman"/>
                        <a:cs typeface="Times New Roman"/>
                      </a:endParaRPr>
                    </a:p>
                    <a:p>
                      <a:pPr marL="323215" marR="114935" indent="-198120">
                        <a:lnSpc>
                          <a:spcPct val="100000"/>
                        </a:lnSpc>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bl>
          </a:graphicData>
        </a:graphic>
      </p:graphicFrame>
      <p:pic>
        <p:nvPicPr>
          <p:cNvPr id="9" name="object 9"/>
          <p:cNvPicPr/>
          <p:nvPr/>
        </p:nvPicPr>
        <p:blipFill>
          <a:blip r:embed="rId4" cstate="print"/>
          <a:stretch>
            <a:fillRect/>
          </a:stretch>
        </p:blipFill>
        <p:spPr>
          <a:xfrm>
            <a:off x="5381625" y="219011"/>
            <a:ext cx="3562350" cy="745807"/>
          </a:xfrm>
          <a:prstGeom prst="rect">
            <a:avLst/>
          </a:prstGeom>
        </p:spPr>
      </p:pic>
      <p:pic>
        <p:nvPicPr>
          <p:cNvPr id="10" name="object 10"/>
          <p:cNvPicPr/>
          <p:nvPr/>
        </p:nvPicPr>
        <p:blipFill>
          <a:blip r:embed="rId5" cstate="print"/>
          <a:stretch>
            <a:fillRect/>
          </a:stretch>
        </p:blipFill>
        <p:spPr>
          <a:xfrm>
            <a:off x="8205723" y="4836934"/>
            <a:ext cx="833437" cy="17518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1"/>
            <a:ext cx="9143999" cy="5140706"/>
          </a:xfrm>
          <a:prstGeom prst="rect">
            <a:avLst/>
          </a:prstGeom>
        </p:spPr>
      </p:pic>
      <p:grpSp>
        <p:nvGrpSpPr>
          <p:cNvPr id="3" name="object 3"/>
          <p:cNvGrpSpPr/>
          <p:nvPr/>
        </p:nvGrpSpPr>
        <p:grpSpPr>
          <a:xfrm>
            <a:off x="414527" y="606606"/>
            <a:ext cx="2882265" cy="125095"/>
            <a:chOff x="414527" y="606606"/>
            <a:chExt cx="2882265" cy="125095"/>
          </a:xfrm>
        </p:grpSpPr>
        <p:pic>
          <p:nvPicPr>
            <p:cNvPr id="4" name="object 4"/>
            <p:cNvPicPr/>
            <p:nvPr/>
          </p:nvPicPr>
          <p:blipFill>
            <a:blip r:embed="rId3" cstate="print"/>
            <a:stretch>
              <a:fillRect/>
            </a:stretch>
          </p:blipFill>
          <p:spPr>
            <a:xfrm>
              <a:off x="414527" y="606606"/>
              <a:ext cx="2881884" cy="124913"/>
            </a:xfrm>
            <a:prstGeom prst="rect">
              <a:avLst/>
            </a:prstGeom>
          </p:spPr>
        </p:pic>
        <p:sp>
          <p:nvSpPr>
            <p:cNvPr id="5" name="object 5"/>
            <p:cNvSpPr/>
            <p:nvPr/>
          </p:nvSpPr>
          <p:spPr>
            <a:xfrm>
              <a:off x="473748" y="652145"/>
              <a:ext cx="2763520" cy="0"/>
            </a:xfrm>
            <a:custGeom>
              <a:avLst/>
              <a:gdLst/>
              <a:ahLst/>
              <a:cxnLst/>
              <a:rect l="l" t="t" r="r" b="b"/>
              <a:pathLst>
                <a:path w="2763520">
                  <a:moveTo>
                    <a:pt x="0" y="0"/>
                  </a:moveTo>
                  <a:lnTo>
                    <a:pt x="2762973" y="0"/>
                  </a:lnTo>
                </a:path>
              </a:pathLst>
            </a:custGeom>
            <a:ln w="9525">
              <a:solidFill>
                <a:srgbClr val="FFAB40"/>
              </a:solidFill>
            </a:ln>
          </p:spPr>
          <p:txBody>
            <a:bodyPr wrap="square" lIns="0" tIns="0" rIns="0" bIns="0" rtlCol="0"/>
            <a:lstStyle/>
            <a:p>
              <a:endParaRPr/>
            </a:p>
          </p:txBody>
        </p:sp>
      </p:grpSp>
      <p:graphicFrame>
        <p:nvGraphicFramePr>
          <p:cNvPr id="6" name="object 6"/>
          <p:cNvGraphicFramePr>
            <a:graphicFrameLocks noGrp="1"/>
          </p:cNvGraphicFramePr>
          <p:nvPr>
            <p:extLst>
              <p:ext uri="{D42A27DB-BD31-4B8C-83A1-F6EECF244321}">
                <p14:modId xmlns:p14="http://schemas.microsoft.com/office/powerpoint/2010/main" val="622549993"/>
              </p:ext>
            </p:extLst>
          </p:nvPr>
        </p:nvGraphicFramePr>
        <p:xfrm>
          <a:off x="199425" y="1958890"/>
          <a:ext cx="5440043" cy="2746882"/>
        </p:xfrm>
        <a:graphic>
          <a:graphicData uri="http://schemas.openxmlformats.org/drawingml/2006/table">
            <a:tbl>
              <a:tblPr firstRow="1" bandRow="1">
                <a:tableStyleId>{2D5ABB26-0587-4C30-8999-92F81FD0307C}</a:tableStyleId>
              </a:tblPr>
              <a:tblGrid>
                <a:gridCol w="2190115">
                  <a:extLst>
                    <a:ext uri="{9D8B030D-6E8A-4147-A177-3AD203B41FA5}">
                      <a16:colId xmlns:a16="http://schemas.microsoft.com/office/drawing/2014/main" val="20000"/>
                    </a:ext>
                  </a:extLst>
                </a:gridCol>
                <a:gridCol w="1259839">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075689">
                  <a:extLst>
                    <a:ext uri="{9D8B030D-6E8A-4147-A177-3AD203B41FA5}">
                      <a16:colId xmlns:a16="http://schemas.microsoft.com/office/drawing/2014/main" val="20003"/>
                    </a:ext>
                  </a:extLst>
                </a:gridCol>
              </a:tblGrid>
              <a:tr h="439165">
                <a:tc gridSpan="4">
                  <a:txBody>
                    <a:bodyPr/>
                    <a:lstStyle/>
                    <a:p>
                      <a:pPr algn="ctr">
                        <a:lnSpc>
                          <a:spcPct val="100000"/>
                        </a:lnSpc>
                        <a:spcBef>
                          <a:spcPts val="650"/>
                        </a:spcBef>
                      </a:pPr>
                      <a:r>
                        <a:rPr sz="1600" b="1" dirty="0">
                          <a:solidFill>
                            <a:srgbClr val="FFFFFF"/>
                          </a:solidFill>
                          <a:latin typeface="Tahoma"/>
                          <a:cs typeface="Tahoma"/>
                        </a:rPr>
                        <a:t>Ind</a:t>
                      </a:r>
                      <a:r>
                        <a:rPr sz="1600" b="1" spc="-5" dirty="0">
                          <a:solidFill>
                            <a:srgbClr val="FFFFFF"/>
                          </a:solidFill>
                          <a:latin typeface="Tahoma"/>
                          <a:cs typeface="Tahoma"/>
                        </a:rPr>
                        <a:t>i</a:t>
                      </a:r>
                      <a:r>
                        <a:rPr sz="1600" b="1" dirty="0">
                          <a:solidFill>
                            <a:srgbClr val="FFFFFF"/>
                          </a:solidFill>
                          <a:latin typeface="Tahoma"/>
                          <a:cs typeface="Tahoma"/>
                        </a:rPr>
                        <a:t>v</a:t>
                      </a:r>
                      <a:r>
                        <a:rPr sz="1600" b="1" spc="-10" dirty="0">
                          <a:solidFill>
                            <a:srgbClr val="FFFFFF"/>
                          </a:solidFill>
                          <a:latin typeface="Tahoma"/>
                          <a:cs typeface="Tahoma"/>
                        </a:rPr>
                        <a:t>i</a:t>
                      </a:r>
                      <a:r>
                        <a:rPr sz="1600" b="1" dirty="0">
                          <a:solidFill>
                            <a:srgbClr val="FFFFFF"/>
                          </a:solidFill>
                          <a:latin typeface="Tahoma"/>
                          <a:cs typeface="Tahoma"/>
                        </a:rPr>
                        <a:t>dual</a:t>
                      </a:r>
                      <a:r>
                        <a:rPr sz="1600" b="1" spc="-95" dirty="0">
                          <a:solidFill>
                            <a:srgbClr val="FFFFFF"/>
                          </a:solidFill>
                          <a:latin typeface="Tahoma"/>
                          <a:cs typeface="Tahoma"/>
                        </a:rPr>
                        <a:t> </a:t>
                      </a:r>
                      <a:r>
                        <a:rPr sz="1600" b="1" dirty="0">
                          <a:solidFill>
                            <a:srgbClr val="FFFFFF"/>
                          </a:solidFill>
                          <a:latin typeface="Tahoma"/>
                          <a:cs typeface="Tahoma"/>
                        </a:rPr>
                        <a:t>Rate</a:t>
                      </a:r>
                      <a:r>
                        <a:rPr sz="1600" b="1" spc="-125" dirty="0">
                          <a:solidFill>
                            <a:srgbClr val="FFFFFF"/>
                          </a:solidFill>
                          <a:latin typeface="Tahoma"/>
                          <a:cs typeface="Tahoma"/>
                        </a:rPr>
                        <a:t> </a:t>
                      </a:r>
                      <a:r>
                        <a:rPr sz="1600" b="1" dirty="0">
                          <a:solidFill>
                            <a:srgbClr val="FFFFFF"/>
                          </a:solidFill>
                          <a:latin typeface="Tahoma"/>
                          <a:cs typeface="Tahoma"/>
                        </a:rPr>
                        <a:t>C</a:t>
                      </a:r>
                      <a:r>
                        <a:rPr sz="1600" b="1" spc="-10" dirty="0">
                          <a:solidFill>
                            <a:srgbClr val="FFFFFF"/>
                          </a:solidFill>
                          <a:latin typeface="Tahoma"/>
                          <a:cs typeface="Tahoma"/>
                        </a:rPr>
                        <a:t>a</a:t>
                      </a:r>
                      <a:r>
                        <a:rPr sz="1600" b="1" dirty="0">
                          <a:solidFill>
                            <a:srgbClr val="FFFFFF"/>
                          </a:solidFill>
                          <a:latin typeface="Tahoma"/>
                          <a:cs typeface="Tahoma"/>
                        </a:rPr>
                        <a:t>rd</a:t>
                      </a:r>
                      <a:endParaRPr sz="1600">
                        <a:latin typeface="Tahoma"/>
                        <a:cs typeface="Tahoma"/>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64769">
                <a:tc>
                  <a:txBody>
                    <a:bodyPr/>
                    <a:lstStyle/>
                    <a:p>
                      <a:pPr marL="394970">
                        <a:lnSpc>
                          <a:spcPct val="100000"/>
                        </a:lnSpc>
                        <a:spcBef>
                          <a:spcPts val="1410"/>
                        </a:spcBef>
                      </a:pPr>
                      <a:r>
                        <a:rPr sz="1200" b="1" dirty="0">
                          <a:solidFill>
                            <a:srgbClr val="FFFFFF"/>
                          </a:solidFill>
                          <a:latin typeface="Tahoma"/>
                          <a:cs typeface="Tahoma"/>
                        </a:rPr>
                        <a:t>Bra</a:t>
                      </a:r>
                      <a:r>
                        <a:rPr sz="1200" b="1" spc="-5" dirty="0">
                          <a:solidFill>
                            <a:srgbClr val="FFFFFF"/>
                          </a:solidFill>
                          <a:latin typeface="Tahoma"/>
                          <a:cs typeface="Tahoma"/>
                        </a:rPr>
                        <a:t>n</a:t>
                      </a:r>
                      <a:r>
                        <a:rPr sz="1200" b="1" dirty="0">
                          <a:solidFill>
                            <a:srgbClr val="FFFFFF"/>
                          </a:solidFill>
                          <a:latin typeface="Tahoma"/>
                          <a:cs typeface="Tahoma"/>
                        </a:rPr>
                        <a:t>d</a:t>
                      </a:r>
                      <a:r>
                        <a:rPr sz="1200" b="1" spc="5" dirty="0">
                          <a:solidFill>
                            <a:srgbClr val="FFFFFF"/>
                          </a:solidFill>
                          <a:latin typeface="Tahoma"/>
                          <a:cs typeface="Tahoma"/>
                        </a:rPr>
                        <a:t>i</a:t>
                      </a:r>
                      <a:r>
                        <a:rPr sz="1200" b="1" spc="-5" dirty="0">
                          <a:solidFill>
                            <a:srgbClr val="FFFFFF"/>
                          </a:solidFill>
                          <a:latin typeface="Tahoma"/>
                          <a:cs typeface="Tahoma"/>
                        </a:rPr>
                        <a:t>n</a:t>
                      </a:r>
                      <a:r>
                        <a:rPr sz="1200" b="1" dirty="0">
                          <a:solidFill>
                            <a:srgbClr val="FFFFFF"/>
                          </a:solidFill>
                          <a:latin typeface="Tahoma"/>
                          <a:cs typeface="Tahoma"/>
                        </a:rPr>
                        <a:t>g</a:t>
                      </a:r>
                      <a:r>
                        <a:rPr sz="1200" b="1" spc="-114" dirty="0">
                          <a:solidFill>
                            <a:srgbClr val="FFFFFF"/>
                          </a:solidFill>
                          <a:latin typeface="Tahoma"/>
                          <a:cs typeface="Tahoma"/>
                        </a:rPr>
                        <a:t> </a:t>
                      </a:r>
                      <a:r>
                        <a:rPr sz="1200" b="1" dirty="0">
                          <a:solidFill>
                            <a:srgbClr val="FFFFFF"/>
                          </a:solidFill>
                          <a:latin typeface="Tahoma"/>
                          <a:cs typeface="Tahoma"/>
                        </a:rPr>
                        <a:t>Eleme</a:t>
                      </a:r>
                      <a:r>
                        <a:rPr sz="1200" b="1" spc="-5" dirty="0">
                          <a:solidFill>
                            <a:srgbClr val="FFFFFF"/>
                          </a:solidFill>
                          <a:latin typeface="Tahoma"/>
                          <a:cs typeface="Tahoma"/>
                        </a:rPr>
                        <a:t>n</a:t>
                      </a:r>
                      <a:r>
                        <a:rPr sz="1200" b="1" dirty="0">
                          <a:solidFill>
                            <a:srgbClr val="FFFFFF"/>
                          </a:solidFill>
                          <a:latin typeface="Tahoma"/>
                          <a:cs typeface="Tahoma"/>
                        </a:rPr>
                        <a:t>t</a:t>
                      </a:r>
                      <a:endParaRPr sz="1200" dirty="0">
                        <a:latin typeface="Tahoma"/>
                        <a:cs typeface="Tahoma"/>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77165">
                        <a:lnSpc>
                          <a:spcPct val="100000"/>
                        </a:lnSpc>
                        <a:spcBef>
                          <a:spcPts val="1410"/>
                        </a:spcBef>
                      </a:pPr>
                      <a:r>
                        <a:rPr sz="1200" b="1" spc="20" dirty="0">
                          <a:solidFill>
                            <a:srgbClr val="FFFFFF"/>
                          </a:solidFill>
                          <a:latin typeface="Tahoma"/>
                          <a:cs typeface="Tahoma"/>
                        </a:rPr>
                        <a:t>Description</a:t>
                      </a:r>
                      <a:endParaRPr sz="1200">
                        <a:latin typeface="Tahoma"/>
                        <a:cs typeface="Tahoma"/>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1905" algn="ctr">
                        <a:lnSpc>
                          <a:spcPct val="100000"/>
                        </a:lnSpc>
                        <a:spcBef>
                          <a:spcPts val="1410"/>
                        </a:spcBef>
                      </a:pPr>
                      <a:r>
                        <a:rPr sz="1200" b="1" spc="15" dirty="0">
                          <a:solidFill>
                            <a:srgbClr val="FFFFFF"/>
                          </a:solidFill>
                          <a:latin typeface="Tahoma"/>
                          <a:cs typeface="Tahoma"/>
                        </a:rPr>
                        <a:t>Duration</a:t>
                      </a:r>
                      <a:endParaRPr sz="1200">
                        <a:latin typeface="Tahoma"/>
                        <a:cs typeface="Tahoma"/>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gn="ctr">
                        <a:lnSpc>
                          <a:spcPct val="100000"/>
                        </a:lnSpc>
                        <a:spcBef>
                          <a:spcPts val="1410"/>
                        </a:spcBef>
                      </a:pPr>
                      <a:r>
                        <a:rPr sz="1200" b="1" dirty="0">
                          <a:solidFill>
                            <a:srgbClr val="FFFFFF"/>
                          </a:solidFill>
                          <a:latin typeface="Tahoma"/>
                          <a:cs typeface="Tahoma"/>
                        </a:rPr>
                        <a:t>Gross</a:t>
                      </a:r>
                      <a:r>
                        <a:rPr sz="1200" b="1" spc="-100" dirty="0">
                          <a:solidFill>
                            <a:srgbClr val="FFFFFF"/>
                          </a:solidFill>
                          <a:latin typeface="Tahoma"/>
                          <a:cs typeface="Tahoma"/>
                        </a:rPr>
                        <a:t> </a:t>
                      </a:r>
                      <a:r>
                        <a:rPr sz="1200" b="1" dirty="0">
                          <a:solidFill>
                            <a:srgbClr val="FFFFFF"/>
                          </a:solidFill>
                          <a:latin typeface="Tahoma"/>
                          <a:cs typeface="Tahoma"/>
                        </a:rPr>
                        <a:t>Rate</a:t>
                      </a:r>
                      <a:endParaRPr sz="1200">
                        <a:latin typeface="Tahoma"/>
                        <a:cs typeface="Tahoma"/>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extLst>
                  <a:ext uri="{0D108BD9-81ED-4DB2-BD59-A6C34878D82A}">
                    <a16:rowId xmlns:a16="http://schemas.microsoft.com/office/drawing/2014/main" val="10001"/>
                  </a:ext>
                </a:extLst>
              </a:tr>
              <a:tr h="527431">
                <a:tc>
                  <a:txBody>
                    <a:bodyPr/>
                    <a:lstStyle/>
                    <a:p>
                      <a:pPr marL="9525">
                        <a:lnSpc>
                          <a:spcPct val="100000"/>
                        </a:lnSpc>
                        <a:spcBef>
                          <a:spcPts val="800"/>
                        </a:spcBef>
                      </a:pPr>
                      <a:r>
                        <a:rPr sz="1100" b="1" dirty="0">
                          <a:solidFill>
                            <a:srgbClr val="FFFFFF"/>
                          </a:solidFill>
                          <a:latin typeface="Tahoma"/>
                          <a:cs typeface="Tahoma"/>
                        </a:rPr>
                        <a:t>C</a:t>
                      </a:r>
                      <a:r>
                        <a:rPr sz="1100" b="1" spc="-10" dirty="0">
                          <a:solidFill>
                            <a:srgbClr val="FFFFFF"/>
                          </a:solidFill>
                          <a:latin typeface="Tahoma"/>
                          <a:cs typeface="Tahoma"/>
                        </a:rPr>
                        <a:t>a</a:t>
                      </a:r>
                      <a:r>
                        <a:rPr sz="1100" b="1" spc="-5" dirty="0">
                          <a:solidFill>
                            <a:srgbClr val="FFFFFF"/>
                          </a:solidFill>
                          <a:latin typeface="Tahoma"/>
                          <a:cs typeface="Tahoma"/>
                        </a:rPr>
                        <a:t>t</a:t>
                      </a:r>
                      <a:r>
                        <a:rPr sz="1100" b="1" dirty="0">
                          <a:solidFill>
                            <a:srgbClr val="FFFFFF"/>
                          </a:solidFill>
                          <a:latin typeface="Tahoma"/>
                          <a:cs typeface="Tahoma"/>
                        </a:rPr>
                        <a:t>e</a:t>
                      </a:r>
                      <a:r>
                        <a:rPr sz="1100" b="1" spc="-10" dirty="0">
                          <a:solidFill>
                            <a:srgbClr val="FFFFFF"/>
                          </a:solidFill>
                          <a:latin typeface="Tahoma"/>
                          <a:cs typeface="Tahoma"/>
                        </a:rPr>
                        <a:t>g</a:t>
                      </a:r>
                      <a:r>
                        <a:rPr sz="1100" b="1" dirty="0">
                          <a:solidFill>
                            <a:srgbClr val="FFFFFF"/>
                          </a:solidFill>
                          <a:latin typeface="Tahoma"/>
                          <a:cs typeface="Tahoma"/>
                        </a:rPr>
                        <a:t>o</a:t>
                      </a:r>
                      <a:r>
                        <a:rPr sz="1100" b="1" spc="-5" dirty="0">
                          <a:solidFill>
                            <a:srgbClr val="FFFFFF"/>
                          </a:solidFill>
                          <a:latin typeface="Tahoma"/>
                          <a:cs typeface="Tahoma"/>
                        </a:rPr>
                        <a:t>r</a:t>
                      </a:r>
                      <a:r>
                        <a:rPr sz="1100" b="1" dirty="0">
                          <a:solidFill>
                            <a:srgbClr val="FFFFFF"/>
                          </a:solidFill>
                          <a:latin typeface="Tahoma"/>
                          <a:cs typeface="Tahoma"/>
                        </a:rPr>
                        <a:t>y</a:t>
                      </a:r>
                      <a:r>
                        <a:rPr sz="1100" b="1" spc="-75" dirty="0">
                          <a:solidFill>
                            <a:srgbClr val="FFFFFF"/>
                          </a:solidFill>
                          <a:latin typeface="Tahoma"/>
                          <a:cs typeface="Tahoma"/>
                        </a:rPr>
                        <a:t> </a:t>
                      </a:r>
                      <a:r>
                        <a:rPr sz="1100" b="1" dirty="0">
                          <a:solidFill>
                            <a:srgbClr val="FFFFFF"/>
                          </a:solidFill>
                          <a:latin typeface="Tahoma"/>
                          <a:cs typeface="Tahoma"/>
                        </a:rPr>
                        <a:t>Di</a:t>
                      </a:r>
                      <a:r>
                        <a:rPr sz="1100" b="1" spc="-10" dirty="0">
                          <a:solidFill>
                            <a:srgbClr val="FFFFFF"/>
                          </a:solidFill>
                          <a:latin typeface="Tahoma"/>
                          <a:cs typeface="Tahoma"/>
                        </a:rPr>
                        <a:t>g</a:t>
                      </a:r>
                      <a:r>
                        <a:rPr sz="1100" b="1" dirty="0">
                          <a:solidFill>
                            <a:srgbClr val="FFFFFF"/>
                          </a:solidFill>
                          <a:latin typeface="Tahoma"/>
                          <a:cs typeface="Tahoma"/>
                        </a:rPr>
                        <a:t>i</a:t>
                      </a:r>
                      <a:r>
                        <a:rPr sz="1100" b="1" spc="-10" dirty="0">
                          <a:solidFill>
                            <a:srgbClr val="FFFFFF"/>
                          </a:solidFill>
                          <a:latin typeface="Tahoma"/>
                          <a:cs typeface="Tahoma"/>
                        </a:rPr>
                        <a:t>ta</a:t>
                      </a:r>
                      <a:r>
                        <a:rPr sz="1100" b="1" dirty="0">
                          <a:solidFill>
                            <a:srgbClr val="FFFFFF"/>
                          </a:solidFill>
                          <a:latin typeface="Tahoma"/>
                          <a:cs typeface="Tahoma"/>
                        </a:rPr>
                        <a:t>l</a:t>
                      </a:r>
                      <a:r>
                        <a:rPr sz="1100" b="1" spc="-75" dirty="0">
                          <a:solidFill>
                            <a:srgbClr val="FFFFFF"/>
                          </a:solidFill>
                          <a:latin typeface="Tahoma"/>
                          <a:cs typeface="Tahoma"/>
                        </a:rPr>
                        <a:t> </a:t>
                      </a:r>
                      <a:r>
                        <a:rPr sz="1100" b="1" dirty="0">
                          <a:solidFill>
                            <a:srgbClr val="FFFFFF"/>
                          </a:solidFill>
                          <a:latin typeface="Tahoma"/>
                          <a:cs typeface="Tahoma"/>
                        </a:rPr>
                        <a:t>He</a:t>
                      </a:r>
                      <a:r>
                        <a:rPr sz="1100" b="1" spc="-5" dirty="0">
                          <a:solidFill>
                            <a:srgbClr val="FFFFFF"/>
                          </a:solidFill>
                          <a:latin typeface="Tahoma"/>
                          <a:cs typeface="Tahoma"/>
                        </a:rPr>
                        <a:t>a</a:t>
                      </a:r>
                      <a:r>
                        <a:rPr sz="1100" b="1" spc="-10" dirty="0">
                          <a:solidFill>
                            <a:srgbClr val="FFFFFF"/>
                          </a:solidFill>
                          <a:latin typeface="Tahoma"/>
                          <a:cs typeface="Tahoma"/>
                        </a:rPr>
                        <a:t>d</a:t>
                      </a:r>
                      <a:r>
                        <a:rPr sz="1100" b="1" dirty="0">
                          <a:solidFill>
                            <a:srgbClr val="FFFFFF"/>
                          </a:solidFill>
                          <a:latin typeface="Tahoma"/>
                          <a:cs typeface="Tahoma"/>
                        </a:rPr>
                        <a:t>er</a:t>
                      </a:r>
                      <a:r>
                        <a:rPr sz="1100" b="1" spc="-100" dirty="0">
                          <a:solidFill>
                            <a:srgbClr val="FFFFFF"/>
                          </a:solidFill>
                          <a:latin typeface="Tahoma"/>
                          <a:cs typeface="Tahoma"/>
                        </a:rPr>
                        <a:t> </a:t>
                      </a:r>
                      <a:r>
                        <a:rPr sz="1100" b="1" dirty="0">
                          <a:solidFill>
                            <a:srgbClr val="FFFFFF"/>
                          </a:solidFill>
                          <a:latin typeface="Tahoma"/>
                          <a:cs typeface="Tahoma"/>
                        </a:rPr>
                        <a:t>/</a:t>
                      </a:r>
                      <a:r>
                        <a:rPr sz="1100" b="1" spc="-85" dirty="0">
                          <a:solidFill>
                            <a:srgbClr val="FFFFFF"/>
                          </a:solidFill>
                          <a:latin typeface="Tahoma"/>
                          <a:cs typeface="Tahoma"/>
                        </a:rPr>
                        <a:t> </a:t>
                      </a:r>
                      <a:r>
                        <a:rPr sz="1100" b="1" dirty="0">
                          <a:solidFill>
                            <a:srgbClr val="FFFFFF"/>
                          </a:solidFill>
                          <a:latin typeface="Tahoma"/>
                          <a:cs typeface="Tahoma"/>
                        </a:rPr>
                        <a:t>4</a:t>
                      </a:r>
                      <a:endParaRPr sz="1100" dirty="0">
                        <a:latin typeface="Tahoma"/>
                        <a:cs typeface="Tahoma"/>
                      </a:endParaRPr>
                    </a:p>
                    <a:p>
                      <a:pPr marL="9525">
                        <a:lnSpc>
                          <a:spcPct val="100000"/>
                        </a:lnSpc>
                      </a:pPr>
                      <a:r>
                        <a:rPr sz="1100" b="1" dirty="0">
                          <a:solidFill>
                            <a:srgbClr val="FFFFFF"/>
                          </a:solidFill>
                          <a:latin typeface="Tahoma"/>
                          <a:cs typeface="Tahoma"/>
                        </a:rPr>
                        <a:t>Si</a:t>
                      </a:r>
                      <a:r>
                        <a:rPr sz="1100" b="1" spc="-10" dirty="0">
                          <a:solidFill>
                            <a:srgbClr val="FFFFFF"/>
                          </a:solidFill>
                          <a:latin typeface="Tahoma"/>
                          <a:cs typeface="Tahoma"/>
                        </a:rPr>
                        <a:t>d</a:t>
                      </a:r>
                      <a:r>
                        <a:rPr sz="1100" b="1" dirty="0">
                          <a:solidFill>
                            <a:srgbClr val="FFFFFF"/>
                          </a:solidFill>
                          <a:latin typeface="Tahoma"/>
                          <a:cs typeface="Tahoma"/>
                        </a:rPr>
                        <a:t>es</a:t>
                      </a:r>
                      <a:r>
                        <a:rPr sz="1100" b="1" spc="-10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C</a:t>
                      </a:r>
                      <a:r>
                        <a:rPr sz="1100" b="1" spc="-10" dirty="0">
                          <a:solidFill>
                            <a:srgbClr val="FFFFFF"/>
                          </a:solidFill>
                          <a:latin typeface="Tahoma"/>
                          <a:cs typeface="Tahoma"/>
                        </a:rPr>
                        <a:t>ir</a:t>
                      </a:r>
                      <a:r>
                        <a:rPr sz="1100" b="1" dirty="0">
                          <a:solidFill>
                            <a:srgbClr val="FFFFFF"/>
                          </a:solidFill>
                          <a:latin typeface="Tahoma"/>
                          <a:cs typeface="Tahoma"/>
                        </a:rPr>
                        <a:t>cuit</a:t>
                      </a:r>
                      <a:endParaRPr sz="1100" dirty="0">
                        <a:latin typeface="Tahoma"/>
                        <a:cs typeface="Tahoma"/>
                      </a:endParaRPr>
                    </a:p>
                  </a:txBody>
                  <a:tcPr marL="0" marR="0" marT="1016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gn="ctr">
                        <a:lnSpc>
                          <a:spcPct val="100000"/>
                        </a:lnSpc>
                        <a:spcBef>
                          <a:spcPts val="140"/>
                        </a:spcBef>
                      </a:pPr>
                      <a:r>
                        <a:rPr sz="1100" b="1" dirty="0">
                          <a:solidFill>
                            <a:srgbClr val="FFFFFF"/>
                          </a:solidFill>
                          <a:latin typeface="Tahoma"/>
                          <a:cs typeface="Tahoma"/>
                        </a:rPr>
                        <a:t>Ad</a:t>
                      </a:r>
                      <a:r>
                        <a:rPr sz="1100" b="1" spc="-90" dirty="0">
                          <a:solidFill>
                            <a:srgbClr val="FFFFFF"/>
                          </a:solidFill>
                          <a:latin typeface="Tahoma"/>
                          <a:cs typeface="Tahoma"/>
                        </a:rPr>
                        <a:t> </a:t>
                      </a:r>
                      <a:r>
                        <a:rPr sz="1100" b="1" dirty="0">
                          <a:solidFill>
                            <a:srgbClr val="FFFFFF"/>
                          </a:solidFill>
                          <a:latin typeface="Tahoma"/>
                          <a:cs typeface="Tahoma"/>
                        </a:rPr>
                        <a:t>Du</a:t>
                      </a:r>
                      <a:r>
                        <a:rPr sz="1100" b="1" spc="-5" dirty="0">
                          <a:solidFill>
                            <a:srgbClr val="FFFFFF"/>
                          </a:solidFill>
                          <a:latin typeface="Tahoma"/>
                          <a:cs typeface="Tahoma"/>
                        </a:rPr>
                        <a:t>r</a:t>
                      </a:r>
                      <a:r>
                        <a:rPr sz="1100" b="1" spc="-10" dirty="0">
                          <a:solidFill>
                            <a:srgbClr val="FFFFFF"/>
                          </a:solidFill>
                          <a:latin typeface="Tahoma"/>
                          <a:cs typeface="Tahoma"/>
                        </a:rPr>
                        <a:t>a</a:t>
                      </a:r>
                      <a:r>
                        <a:rPr sz="1100" b="1" spc="-5" dirty="0">
                          <a:solidFill>
                            <a:srgbClr val="FFFFFF"/>
                          </a:solidFill>
                          <a:latin typeface="Tahoma"/>
                          <a:cs typeface="Tahoma"/>
                        </a:rPr>
                        <a:t>t</a:t>
                      </a:r>
                      <a:r>
                        <a:rPr sz="1100" b="1" dirty="0">
                          <a:solidFill>
                            <a:srgbClr val="FFFFFF"/>
                          </a:solidFill>
                          <a:latin typeface="Tahoma"/>
                          <a:cs typeface="Tahoma"/>
                        </a:rPr>
                        <a:t>ion:</a:t>
                      </a:r>
                      <a:r>
                        <a:rPr sz="1100" b="1" spc="-95" dirty="0">
                          <a:solidFill>
                            <a:srgbClr val="FFFFFF"/>
                          </a:solidFill>
                          <a:latin typeface="Tahoma"/>
                          <a:cs typeface="Tahoma"/>
                        </a:rPr>
                        <a:t> </a:t>
                      </a:r>
                      <a:r>
                        <a:rPr sz="1100" b="1" dirty="0">
                          <a:solidFill>
                            <a:srgbClr val="FFFFFF"/>
                          </a:solidFill>
                          <a:latin typeface="Tahoma"/>
                          <a:cs typeface="Tahoma"/>
                        </a:rPr>
                        <a:t>10</a:t>
                      </a:r>
                      <a:endParaRPr sz="1100" dirty="0">
                        <a:latin typeface="Tahoma"/>
                        <a:cs typeface="Tahoma"/>
                      </a:endParaRPr>
                    </a:p>
                    <a:p>
                      <a:pPr algn="ctr">
                        <a:lnSpc>
                          <a:spcPct val="100000"/>
                        </a:lnSpc>
                      </a:pPr>
                      <a:r>
                        <a:rPr sz="1100" b="1" spc="35" dirty="0">
                          <a:solidFill>
                            <a:srgbClr val="FFFFFF"/>
                          </a:solidFill>
                          <a:latin typeface="Tahoma"/>
                          <a:cs typeface="Tahoma"/>
                        </a:rPr>
                        <a:t>Secs</a:t>
                      </a:r>
                      <a:endParaRPr sz="1100" dirty="0">
                        <a:latin typeface="Tahoma"/>
                        <a:cs typeface="Tahoma"/>
                      </a:endParaRPr>
                    </a:p>
                    <a:p>
                      <a:pPr algn="ctr">
                        <a:lnSpc>
                          <a:spcPts val="1265"/>
                        </a:lnSpc>
                        <a:spcBef>
                          <a:spcPts val="5"/>
                        </a:spcBef>
                      </a:pPr>
                      <a:r>
                        <a:rPr sz="1100" b="1" dirty="0">
                          <a:solidFill>
                            <a:srgbClr val="FFFFFF"/>
                          </a:solidFill>
                          <a:latin typeface="Tahoma"/>
                          <a:cs typeface="Tahoma"/>
                        </a:rPr>
                        <a:t>L</a:t>
                      </a:r>
                      <a:r>
                        <a:rPr sz="1100" b="1" spc="5" dirty="0">
                          <a:solidFill>
                            <a:srgbClr val="FFFFFF"/>
                          </a:solidFill>
                          <a:latin typeface="Tahoma"/>
                          <a:cs typeface="Tahoma"/>
                        </a:rPr>
                        <a:t>o</a:t>
                      </a:r>
                      <a:r>
                        <a:rPr sz="1100" b="1" dirty="0">
                          <a:solidFill>
                            <a:srgbClr val="FFFFFF"/>
                          </a:solidFill>
                          <a:latin typeface="Tahoma"/>
                          <a:cs typeface="Tahoma"/>
                        </a:rPr>
                        <a:t>o</a:t>
                      </a:r>
                      <a:r>
                        <a:rPr sz="1100" b="1" spc="-10" dirty="0">
                          <a:solidFill>
                            <a:srgbClr val="FFFFFF"/>
                          </a:solidFill>
                          <a:latin typeface="Tahoma"/>
                          <a:cs typeface="Tahoma"/>
                        </a:rPr>
                        <a:t>p</a:t>
                      </a:r>
                      <a:r>
                        <a:rPr sz="1100" b="1" dirty="0">
                          <a:solidFill>
                            <a:srgbClr val="FFFFFF"/>
                          </a:solidFill>
                          <a:latin typeface="Tahoma"/>
                          <a:cs typeface="Tahoma"/>
                        </a:rPr>
                        <a:t>:</a:t>
                      </a:r>
                      <a:r>
                        <a:rPr sz="1100" b="1" spc="-100" dirty="0">
                          <a:solidFill>
                            <a:srgbClr val="FFFFFF"/>
                          </a:solidFill>
                          <a:latin typeface="Tahoma"/>
                          <a:cs typeface="Tahoma"/>
                        </a:rPr>
                        <a:t> </a:t>
                      </a:r>
                      <a:r>
                        <a:rPr sz="1100" b="1" spc="-5" dirty="0">
                          <a:solidFill>
                            <a:srgbClr val="FFFFFF"/>
                          </a:solidFill>
                          <a:latin typeface="Tahoma"/>
                          <a:cs typeface="Tahoma"/>
                        </a:rPr>
                        <a:t>4</a:t>
                      </a:r>
                      <a:r>
                        <a:rPr sz="1100" b="1" dirty="0">
                          <a:solidFill>
                            <a:srgbClr val="FFFFFF"/>
                          </a:solidFill>
                          <a:latin typeface="Tahoma"/>
                          <a:cs typeface="Tahoma"/>
                        </a:rPr>
                        <a:t>0</a:t>
                      </a:r>
                      <a:r>
                        <a:rPr sz="1100" b="1" spc="-95" dirty="0">
                          <a:solidFill>
                            <a:srgbClr val="FFFFFF"/>
                          </a:solidFill>
                          <a:latin typeface="Tahoma"/>
                          <a:cs typeface="Tahoma"/>
                        </a:rPr>
                        <a:t> </a:t>
                      </a:r>
                      <a:r>
                        <a:rPr sz="1100" b="1" spc="-5" dirty="0">
                          <a:solidFill>
                            <a:srgbClr val="FFFFFF"/>
                          </a:solidFill>
                          <a:latin typeface="Tahoma"/>
                          <a:cs typeface="Tahoma"/>
                        </a:rPr>
                        <a:t>s</a:t>
                      </a:r>
                      <a:r>
                        <a:rPr sz="1100" b="1" dirty="0">
                          <a:solidFill>
                            <a:srgbClr val="FFFFFF"/>
                          </a:solidFill>
                          <a:latin typeface="Tahoma"/>
                          <a:cs typeface="Tahoma"/>
                        </a:rPr>
                        <a:t>ecs</a:t>
                      </a:r>
                      <a:endParaRPr sz="1100" dirty="0">
                        <a:latin typeface="Tahoma"/>
                        <a:cs typeface="Tahoma"/>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25"/>
                        </a:spcBef>
                      </a:pPr>
                      <a:endParaRPr sz="1250">
                        <a:latin typeface="Times New Roman"/>
                        <a:cs typeface="Times New Roman"/>
                      </a:endParaRPr>
                    </a:p>
                    <a:p>
                      <a:pPr marL="1905" algn="ctr">
                        <a:lnSpc>
                          <a:spcPct val="100000"/>
                        </a:lnSpc>
                      </a:pPr>
                      <a:r>
                        <a:rPr sz="1100" b="1" dirty="0">
                          <a:solidFill>
                            <a:srgbClr val="FFFFFF"/>
                          </a:solidFill>
                          <a:latin typeface="Tahoma"/>
                          <a:cs typeface="Tahoma"/>
                        </a:rPr>
                        <a:t>1</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endParaRPr sz="1100">
                        <a:latin typeface="Tahoma"/>
                        <a:cs typeface="Tahoma"/>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25"/>
                        </a:spcBef>
                      </a:pPr>
                      <a:endParaRPr sz="1250">
                        <a:latin typeface="Times New Roman"/>
                        <a:cs typeface="Times New Roman"/>
                      </a:endParaRPr>
                    </a:p>
                    <a:p>
                      <a:pPr marL="3810" algn="ctr">
                        <a:lnSpc>
                          <a:spcPct val="100000"/>
                        </a:lnSpc>
                      </a:pPr>
                      <a:r>
                        <a:rPr sz="1100" b="1" dirty="0">
                          <a:solidFill>
                            <a:srgbClr val="FFFFFF"/>
                          </a:solidFill>
                          <a:latin typeface="Tahoma"/>
                          <a:cs typeface="Tahoma"/>
                        </a:rPr>
                        <a:t>SAR</a:t>
                      </a:r>
                      <a:r>
                        <a:rPr sz="1100" b="1" spc="-110" dirty="0">
                          <a:solidFill>
                            <a:srgbClr val="FFFFFF"/>
                          </a:solidFill>
                          <a:latin typeface="Tahoma"/>
                          <a:cs typeface="Tahoma"/>
                        </a:rPr>
                        <a:t> </a:t>
                      </a:r>
                      <a:r>
                        <a:rPr sz="1100" b="1" dirty="0">
                          <a:solidFill>
                            <a:srgbClr val="FFFFFF"/>
                          </a:solidFill>
                          <a:latin typeface="Tahoma"/>
                          <a:cs typeface="Tahoma"/>
                        </a:rPr>
                        <a:t>100</a:t>
                      </a:r>
                      <a:r>
                        <a:rPr sz="1100" b="1" spc="-10" dirty="0">
                          <a:solidFill>
                            <a:srgbClr val="FFFFFF"/>
                          </a:solidFill>
                          <a:latin typeface="Tahoma"/>
                          <a:cs typeface="Tahoma"/>
                        </a:rPr>
                        <a:t>,</a:t>
                      </a:r>
                      <a:r>
                        <a:rPr sz="1100" b="1" dirty="0">
                          <a:solidFill>
                            <a:srgbClr val="FFFFFF"/>
                          </a:solidFill>
                          <a:latin typeface="Tahoma"/>
                          <a:cs typeface="Tahoma"/>
                        </a:rPr>
                        <a:t>000</a:t>
                      </a:r>
                      <a:endParaRPr sz="1100">
                        <a:latin typeface="Tahoma"/>
                        <a:cs typeface="Tahoma"/>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607695">
                <a:tc>
                  <a:txBody>
                    <a:bodyPr/>
                    <a:lstStyle/>
                    <a:p>
                      <a:pPr marL="9525" marR="219075">
                        <a:lnSpc>
                          <a:spcPct val="100000"/>
                        </a:lnSpc>
                        <a:spcBef>
                          <a:spcPts val="1120"/>
                        </a:spcBef>
                      </a:pPr>
                      <a:r>
                        <a:rPr sz="1100" b="1" dirty="0">
                          <a:solidFill>
                            <a:srgbClr val="FFFFFF"/>
                          </a:solidFill>
                          <a:latin typeface="Tahoma"/>
                          <a:cs typeface="Tahoma"/>
                        </a:rPr>
                        <a:t>C</a:t>
                      </a:r>
                      <a:r>
                        <a:rPr sz="1100" b="1" spc="-10" dirty="0">
                          <a:solidFill>
                            <a:srgbClr val="FFFFFF"/>
                          </a:solidFill>
                          <a:latin typeface="Tahoma"/>
                          <a:cs typeface="Tahoma"/>
                        </a:rPr>
                        <a:t>a</a:t>
                      </a:r>
                      <a:r>
                        <a:rPr sz="1100" b="1" spc="-5" dirty="0">
                          <a:solidFill>
                            <a:srgbClr val="FFFFFF"/>
                          </a:solidFill>
                          <a:latin typeface="Tahoma"/>
                          <a:cs typeface="Tahoma"/>
                        </a:rPr>
                        <a:t>t</a:t>
                      </a:r>
                      <a:r>
                        <a:rPr sz="1100" b="1" dirty="0">
                          <a:solidFill>
                            <a:srgbClr val="FFFFFF"/>
                          </a:solidFill>
                          <a:latin typeface="Tahoma"/>
                          <a:cs typeface="Tahoma"/>
                        </a:rPr>
                        <a:t>e</a:t>
                      </a:r>
                      <a:r>
                        <a:rPr sz="1100" b="1" spc="-10" dirty="0">
                          <a:solidFill>
                            <a:srgbClr val="FFFFFF"/>
                          </a:solidFill>
                          <a:latin typeface="Tahoma"/>
                          <a:cs typeface="Tahoma"/>
                        </a:rPr>
                        <a:t>g</a:t>
                      </a:r>
                      <a:r>
                        <a:rPr sz="1100" b="1" dirty="0">
                          <a:solidFill>
                            <a:srgbClr val="FFFFFF"/>
                          </a:solidFill>
                          <a:latin typeface="Tahoma"/>
                          <a:cs typeface="Tahoma"/>
                        </a:rPr>
                        <a:t>o</a:t>
                      </a:r>
                      <a:r>
                        <a:rPr sz="1100" b="1" spc="-5" dirty="0">
                          <a:solidFill>
                            <a:srgbClr val="FFFFFF"/>
                          </a:solidFill>
                          <a:latin typeface="Tahoma"/>
                          <a:cs typeface="Tahoma"/>
                        </a:rPr>
                        <a:t>r</a:t>
                      </a:r>
                      <a:r>
                        <a:rPr sz="1100" b="1" dirty="0">
                          <a:solidFill>
                            <a:srgbClr val="FFFFFF"/>
                          </a:solidFill>
                          <a:latin typeface="Tahoma"/>
                          <a:cs typeface="Tahoma"/>
                        </a:rPr>
                        <a:t>y</a:t>
                      </a:r>
                      <a:r>
                        <a:rPr sz="1100" b="1" spc="-75" dirty="0">
                          <a:solidFill>
                            <a:srgbClr val="FFFFFF"/>
                          </a:solidFill>
                          <a:latin typeface="Tahoma"/>
                          <a:cs typeface="Tahoma"/>
                        </a:rPr>
                        <a:t> </a:t>
                      </a:r>
                      <a:r>
                        <a:rPr sz="1100" b="1" dirty="0">
                          <a:solidFill>
                            <a:srgbClr val="FFFFFF"/>
                          </a:solidFill>
                          <a:latin typeface="Tahoma"/>
                          <a:cs typeface="Tahoma"/>
                        </a:rPr>
                        <a:t>Di</a:t>
                      </a:r>
                      <a:r>
                        <a:rPr sz="1100" b="1" spc="-10" dirty="0">
                          <a:solidFill>
                            <a:srgbClr val="FFFFFF"/>
                          </a:solidFill>
                          <a:latin typeface="Tahoma"/>
                          <a:cs typeface="Tahoma"/>
                        </a:rPr>
                        <a:t>g</a:t>
                      </a:r>
                      <a:r>
                        <a:rPr sz="1100" b="1" dirty="0">
                          <a:solidFill>
                            <a:srgbClr val="FFFFFF"/>
                          </a:solidFill>
                          <a:latin typeface="Tahoma"/>
                          <a:cs typeface="Tahoma"/>
                        </a:rPr>
                        <a:t>i</a:t>
                      </a:r>
                      <a:r>
                        <a:rPr sz="1100" b="1" spc="-10" dirty="0">
                          <a:solidFill>
                            <a:srgbClr val="FFFFFF"/>
                          </a:solidFill>
                          <a:latin typeface="Tahoma"/>
                          <a:cs typeface="Tahoma"/>
                        </a:rPr>
                        <a:t>ta</a:t>
                      </a:r>
                      <a:r>
                        <a:rPr sz="1100" b="1" dirty="0">
                          <a:solidFill>
                            <a:srgbClr val="FFFFFF"/>
                          </a:solidFill>
                          <a:latin typeface="Tahoma"/>
                          <a:cs typeface="Tahoma"/>
                        </a:rPr>
                        <a:t>l</a:t>
                      </a:r>
                      <a:r>
                        <a:rPr sz="1100" b="1" spc="-75" dirty="0">
                          <a:solidFill>
                            <a:srgbClr val="FFFFFF"/>
                          </a:solidFill>
                          <a:latin typeface="Tahoma"/>
                          <a:cs typeface="Tahoma"/>
                        </a:rPr>
                        <a:t> </a:t>
                      </a:r>
                      <a:r>
                        <a:rPr sz="1100" b="1" dirty="0">
                          <a:solidFill>
                            <a:srgbClr val="FFFFFF"/>
                          </a:solidFill>
                          <a:latin typeface="Tahoma"/>
                          <a:cs typeface="Tahoma"/>
                        </a:rPr>
                        <a:t>He</a:t>
                      </a:r>
                      <a:r>
                        <a:rPr sz="1100" b="1" spc="-5" dirty="0">
                          <a:solidFill>
                            <a:srgbClr val="FFFFFF"/>
                          </a:solidFill>
                          <a:latin typeface="Tahoma"/>
                          <a:cs typeface="Tahoma"/>
                        </a:rPr>
                        <a:t>a</a:t>
                      </a:r>
                      <a:r>
                        <a:rPr sz="1100" b="1" spc="-10" dirty="0">
                          <a:solidFill>
                            <a:srgbClr val="FFFFFF"/>
                          </a:solidFill>
                          <a:latin typeface="Tahoma"/>
                          <a:cs typeface="Tahoma"/>
                        </a:rPr>
                        <a:t>d</a:t>
                      </a:r>
                      <a:r>
                        <a:rPr sz="1100" b="1" dirty="0">
                          <a:solidFill>
                            <a:srgbClr val="FFFFFF"/>
                          </a:solidFill>
                          <a:latin typeface="Tahoma"/>
                          <a:cs typeface="Tahoma"/>
                        </a:rPr>
                        <a:t>er</a:t>
                      </a:r>
                      <a:r>
                        <a:rPr sz="1100" b="1" spc="-100" dirty="0">
                          <a:solidFill>
                            <a:srgbClr val="FFFFFF"/>
                          </a:solidFill>
                          <a:latin typeface="Tahoma"/>
                          <a:cs typeface="Tahoma"/>
                        </a:rPr>
                        <a:t> </a:t>
                      </a:r>
                      <a:r>
                        <a:rPr sz="1100" b="1" dirty="0">
                          <a:solidFill>
                            <a:srgbClr val="FFFFFF"/>
                          </a:solidFill>
                          <a:latin typeface="Tahoma"/>
                          <a:cs typeface="Tahoma"/>
                        </a:rPr>
                        <a:t>/</a:t>
                      </a:r>
                      <a:r>
                        <a:rPr sz="1100" b="1" spc="-85" dirty="0">
                          <a:solidFill>
                            <a:srgbClr val="FFFFFF"/>
                          </a:solidFill>
                          <a:latin typeface="Tahoma"/>
                          <a:cs typeface="Tahoma"/>
                        </a:rPr>
                        <a:t> </a:t>
                      </a:r>
                      <a:r>
                        <a:rPr sz="1100" b="1" dirty="0">
                          <a:solidFill>
                            <a:srgbClr val="FFFFFF"/>
                          </a:solidFill>
                          <a:latin typeface="Tahoma"/>
                          <a:cs typeface="Tahoma"/>
                        </a:rPr>
                        <a:t>4  Si</a:t>
                      </a:r>
                      <a:r>
                        <a:rPr sz="1100" b="1" spc="-10" dirty="0">
                          <a:solidFill>
                            <a:srgbClr val="FFFFFF"/>
                          </a:solidFill>
                          <a:latin typeface="Tahoma"/>
                          <a:cs typeface="Tahoma"/>
                        </a:rPr>
                        <a:t>d</a:t>
                      </a:r>
                      <a:r>
                        <a:rPr sz="1100" b="1" dirty="0">
                          <a:solidFill>
                            <a:srgbClr val="FFFFFF"/>
                          </a:solidFill>
                          <a:latin typeface="Tahoma"/>
                          <a:cs typeface="Tahoma"/>
                        </a:rPr>
                        <a:t>es</a:t>
                      </a:r>
                      <a:r>
                        <a:rPr sz="1100" b="1" spc="-10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Ci</a:t>
                      </a:r>
                      <a:r>
                        <a:rPr sz="1100" b="1" spc="-10" dirty="0">
                          <a:solidFill>
                            <a:srgbClr val="FFFFFF"/>
                          </a:solidFill>
                          <a:latin typeface="Tahoma"/>
                          <a:cs typeface="Tahoma"/>
                        </a:rPr>
                        <a:t>r</a:t>
                      </a:r>
                      <a:r>
                        <a:rPr sz="1100" b="1" dirty="0">
                          <a:solidFill>
                            <a:srgbClr val="FFFFFF"/>
                          </a:solidFill>
                          <a:latin typeface="Tahoma"/>
                          <a:cs typeface="Tahoma"/>
                        </a:rPr>
                        <a:t>cuit</a:t>
                      </a:r>
                      <a:endParaRPr sz="1100">
                        <a:latin typeface="Tahoma"/>
                        <a:cs typeface="Tahoma"/>
                      </a:endParaRPr>
                    </a:p>
                  </a:txBody>
                  <a:tcPr marL="0" marR="0" marT="1422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spcBef>
                          <a:spcPts val="55"/>
                        </a:spcBef>
                      </a:pPr>
                      <a:endParaRPr sz="1500">
                        <a:latin typeface="Times New Roman"/>
                        <a:cs typeface="Times New Roman"/>
                      </a:endParaRPr>
                    </a:p>
                    <a:p>
                      <a:pPr marL="151765">
                        <a:lnSpc>
                          <a:spcPct val="100000"/>
                        </a:lnSpc>
                      </a:pPr>
                      <a:r>
                        <a:rPr sz="1100" b="1" spc="-5" dirty="0">
                          <a:solidFill>
                            <a:srgbClr val="FFFFFF"/>
                          </a:solidFill>
                          <a:latin typeface="Tahoma"/>
                          <a:cs typeface="Tahoma"/>
                        </a:rPr>
                        <a:t>F</a:t>
                      </a:r>
                      <a:r>
                        <a:rPr sz="1100" b="1" dirty="0">
                          <a:solidFill>
                            <a:srgbClr val="FFFFFF"/>
                          </a:solidFill>
                          <a:latin typeface="Tahoma"/>
                          <a:cs typeface="Tahoma"/>
                        </a:rPr>
                        <a:t>ull</a:t>
                      </a:r>
                      <a:r>
                        <a:rPr sz="1100" b="1" spc="-100" dirty="0">
                          <a:solidFill>
                            <a:srgbClr val="FFFFFF"/>
                          </a:solidFill>
                          <a:latin typeface="Tahoma"/>
                          <a:cs typeface="Tahoma"/>
                        </a:rPr>
                        <a:t> </a:t>
                      </a:r>
                      <a:r>
                        <a:rPr sz="1100" b="1" spc="-5" dirty="0">
                          <a:solidFill>
                            <a:srgbClr val="FFFFFF"/>
                          </a:solidFill>
                          <a:latin typeface="Tahoma"/>
                          <a:cs typeface="Tahoma"/>
                        </a:rPr>
                        <a:t>T</a:t>
                      </a:r>
                      <a:r>
                        <a:rPr sz="1100" b="1" spc="-10" dirty="0">
                          <a:solidFill>
                            <a:srgbClr val="FFFFFF"/>
                          </a:solidFill>
                          <a:latin typeface="Tahoma"/>
                          <a:cs typeface="Tahoma"/>
                        </a:rPr>
                        <a:t>a</a:t>
                      </a:r>
                      <a:r>
                        <a:rPr sz="1100" b="1" dirty="0">
                          <a:solidFill>
                            <a:srgbClr val="FFFFFF"/>
                          </a:solidFill>
                          <a:latin typeface="Tahoma"/>
                          <a:cs typeface="Tahoma"/>
                        </a:rPr>
                        <a:t>keover</a:t>
                      </a:r>
                      <a:endParaRPr sz="1100">
                        <a:latin typeface="Tahoma"/>
                        <a:cs typeface="Tahoma"/>
                      </a:endParaRPr>
                    </a:p>
                  </a:txBody>
                  <a:tcPr marL="0" marR="0" marT="69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55"/>
                        </a:spcBef>
                      </a:pPr>
                      <a:endParaRPr sz="1500">
                        <a:latin typeface="Times New Roman"/>
                        <a:cs typeface="Times New Roman"/>
                      </a:endParaRPr>
                    </a:p>
                    <a:p>
                      <a:pPr marL="1905" algn="ctr">
                        <a:lnSpc>
                          <a:spcPct val="100000"/>
                        </a:lnSpc>
                      </a:pPr>
                      <a:r>
                        <a:rPr sz="1100" b="1" dirty="0">
                          <a:solidFill>
                            <a:srgbClr val="FFFFFF"/>
                          </a:solidFill>
                          <a:latin typeface="Tahoma"/>
                          <a:cs typeface="Tahoma"/>
                        </a:rPr>
                        <a:t>1</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endParaRPr sz="1100">
                        <a:latin typeface="Tahoma"/>
                        <a:cs typeface="Tahoma"/>
                      </a:endParaRPr>
                    </a:p>
                  </a:txBody>
                  <a:tcPr marL="0" marR="0" marT="69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55"/>
                        </a:spcBef>
                      </a:pPr>
                      <a:endParaRPr sz="1500">
                        <a:latin typeface="Times New Roman"/>
                        <a:cs typeface="Times New Roman"/>
                      </a:endParaRPr>
                    </a:p>
                    <a:p>
                      <a:pPr marL="1270" algn="ctr">
                        <a:lnSpc>
                          <a:spcPct val="100000"/>
                        </a:lnSpc>
                      </a:pPr>
                      <a:r>
                        <a:rPr sz="1100" b="1" dirty="0">
                          <a:solidFill>
                            <a:srgbClr val="FFFFFF"/>
                          </a:solidFill>
                          <a:latin typeface="Tahoma"/>
                          <a:cs typeface="Tahoma"/>
                        </a:rPr>
                        <a:t>SAR</a:t>
                      </a:r>
                      <a:r>
                        <a:rPr sz="1100" b="1" spc="-105" dirty="0">
                          <a:solidFill>
                            <a:srgbClr val="FFFFFF"/>
                          </a:solidFill>
                          <a:latin typeface="Tahoma"/>
                          <a:cs typeface="Tahoma"/>
                        </a:rPr>
                        <a:t> </a:t>
                      </a:r>
                      <a:r>
                        <a:rPr sz="1100" b="1" dirty="0">
                          <a:solidFill>
                            <a:srgbClr val="FFFFFF"/>
                          </a:solidFill>
                          <a:latin typeface="Tahoma"/>
                          <a:cs typeface="Tahoma"/>
                        </a:rPr>
                        <a:t>300</a:t>
                      </a:r>
                      <a:r>
                        <a:rPr sz="1100" b="1" spc="-5" dirty="0">
                          <a:solidFill>
                            <a:srgbClr val="FFFFFF"/>
                          </a:solidFill>
                          <a:latin typeface="Tahoma"/>
                          <a:cs typeface="Tahoma"/>
                        </a:rPr>
                        <a:t>,</a:t>
                      </a:r>
                      <a:r>
                        <a:rPr sz="1100" b="1" dirty="0">
                          <a:solidFill>
                            <a:srgbClr val="FFFFFF"/>
                          </a:solidFill>
                          <a:latin typeface="Tahoma"/>
                          <a:cs typeface="Tahoma"/>
                        </a:rPr>
                        <a:t>000</a:t>
                      </a:r>
                      <a:endParaRPr sz="1100">
                        <a:latin typeface="Tahoma"/>
                        <a:cs typeface="Tahoma"/>
                      </a:endParaRPr>
                    </a:p>
                  </a:txBody>
                  <a:tcPr marL="0" marR="0" marT="69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607822">
                <a:tc>
                  <a:txBody>
                    <a:bodyPr/>
                    <a:lstStyle/>
                    <a:p>
                      <a:pPr marL="9525" marR="74930">
                        <a:lnSpc>
                          <a:spcPct val="100000"/>
                        </a:lnSpc>
                        <a:spcBef>
                          <a:spcPts val="1125"/>
                        </a:spcBef>
                      </a:pPr>
                      <a:r>
                        <a:rPr sz="1100" b="1" dirty="0">
                          <a:solidFill>
                            <a:srgbClr val="FFFFFF"/>
                          </a:solidFill>
                          <a:latin typeface="Tahoma"/>
                          <a:cs typeface="Tahoma"/>
                        </a:rPr>
                        <a:t>Gon</a:t>
                      </a:r>
                      <a:r>
                        <a:rPr sz="1100" b="1" spc="-10" dirty="0">
                          <a:solidFill>
                            <a:srgbClr val="FFFFFF"/>
                          </a:solidFill>
                          <a:latin typeface="Tahoma"/>
                          <a:cs typeface="Tahoma"/>
                        </a:rPr>
                        <a:t>d</a:t>
                      </a:r>
                      <a:r>
                        <a:rPr sz="1100" b="1" dirty="0">
                          <a:solidFill>
                            <a:srgbClr val="FFFFFF"/>
                          </a:solidFill>
                          <a:latin typeface="Tahoma"/>
                          <a:cs typeface="Tahoma"/>
                        </a:rPr>
                        <a:t>ola</a:t>
                      </a:r>
                      <a:r>
                        <a:rPr sz="1100" b="1" spc="-105" dirty="0">
                          <a:solidFill>
                            <a:srgbClr val="FFFFFF"/>
                          </a:solidFill>
                          <a:latin typeface="Tahoma"/>
                          <a:cs typeface="Tahoma"/>
                        </a:rPr>
                        <a:t> </a:t>
                      </a:r>
                      <a:r>
                        <a:rPr sz="1100" b="1" dirty="0">
                          <a:solidFill>
                            <a:srgbClr val="FFFFFF"/>
                          </a:solidFill>
                          <a:latin typeface="Tahoma"/>
                          <a:cs typeface="Tahoma"/>
                        </a:rPr>
                        <a:t>Di</a:t>
                      </a:r>
                      <a:r>
                        <a:rPr sz="1100" b="1" spc="-10" dirty="0">
                          <a:solidFill>
                            <a:srgbClr val="FFFFFF"/>
                          </a:solidFill>
                          <a:latin typeface="Tahoma"/>
                          <a:cs typeface="Tahoma"/>
                        </a:rPr>
                        <a:t>g</a:t>
                      </a:r>
                      <a:r>
                        <a:rPr sz="1100" b="1" dirty="0">
                          <a:solidFill>
                            <a:srgbClr val="FFFFFF"/>
                          </a:solidFill>
                          <a:latin typeface="Tahoma"/>
                          <a:cs typeface="Tahoma"/>
                        </a:rPr>
                        <a:t>i</a:t>
                      </a:r>
                      <a:r>
                        <a:rPr sz="1100" b="1" spc="-10" dirty="0">
                          <a:solidFill>
                            <a:srgbClr val="FFFFFF"/>
                          </a:solidFill>
                          <a:latin typeface="Tahoma"/>
                          <a:cs typeface="Tahoma"/>
                        </a:rPr>
                        <a:t>ta</a:t>
                      </a:r>
                      <a:r>
                        <a:rPr sz="1100" b="1" dirty="0">
                          <a:solidFill>
                            <a:srgbClr val="FFFFFF"/>
                          </a:solidFill>
                          <a:latin typeface="Tahoma"/>
                          <a:cs typeface="Tahoma"/>
                        </a:rPr>
                        <a:t>l</a:t>
                      </a:r>
                      <a:r>
                        <a:rPr sz="1100" b="1" spc="-75" dirty="0">
                          <a:solidFill>
                            <a:srgbClr val="FFFFFF"/>
                          </a:solidFill>
                          <a:latin typeface="Tahoma"/>
                          <a:cs typeface="Tahoma"/>
                        </a:rPr>
                        <a:t> </a:t>
                      </a:r>
                      <a:r>
                        <a:rPr sz="1100" b="1" dirty="0">
                          <a:solidFill>
                            <a:srgbClr val="FFFFFF"/>
                          </a:solidFill>
                          <a:latin typeface="Tahoma"/>
                          <a:cs typeface="Tahoma"/>
                        </a:rPr>
                        <a:t>He</a:t>
                      </a:r>
                      <a:r>
                        <a:rPr sz="1100" b="1" spc="-5" dirty="0">
                          <a:solidFill>
                            <a:srgbClr val="FFFFFF"/>
                          </a:solidFill>
                          <a:latin typeface="Tahoma"/>
                          <a:cs typeface="Tahoma"/>
                        </a:rPr>
                        <a:t>a</a:t>
                      </a:r>
                      <a:r>
                        <a:rPr sz="1100" b="1" spc="-10" dirty="0">
                          <a:solidFill>
                            <a:srgbClr val="FFFFFF"/>
                          </a:solidFill>
                          <a:latin typeface="Tahoma"/>
                          <a:cs typeface="Tahoma"/>
                        </a:rPr>
                        <a:t>d</a:t>
                      </a:r>
                      <a:r>
                        <a:rPr sz="1100" b="1" dirty="0">
                          <a:solidFill>
                            <a:srgbClr val="FFFFFF"/>
                          </a:solidFill>
                          <a:latin typeface="Tahoma"/>
                          <a:cs typeface="Tahoma"/>
                        </a:rPr>
                        <a:t>er</a:t>
                      </a:r>
                      <a:r>
                        <a:rPr sz="1100" b="1" spc="-9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4</a:t>
                      </a:r>
                      <a:r>
                        <a:rPr sz="1100" b="1" spc="-90" dirty="0">
                          <a:solidFill>
                            <a:srgbClr val="FFFFFF"/>
                          </a:solidFill>
                          <a:latin typeface="Tahoma"/>
                          <a:cs typeface="Tahoma"/>
                        </a:rPr>
                        <a:t> </a:t>
                      </a:r>
                      <a:r>
                        <a:rPr sz="1100" b="1" dirty="0">
                          <a:solidFill>
                            <a:srgbClr val="FFFFFF"/>
                          </a:solidFill>
                          <a:latin typeface="Tahoma"/>
                          <a:cs typeface="Tahoma"/>
                        </a:rPr>
                        <a:t>GE  Uni</a:t>
                      </a:r>
                      <a:r>
                        <a:rPr sz="1100" b="1" spc="-5" dirty="0">
                          <a:solidFill>
                            <a:srgbClr val="FFFFFF"/>
                          </a:solidFill>
                          <a:latin typeface="Tahoma"/>
                          <a:cs typeface="Tahoma"/>
                        </a:rPr>
                        <a:t>t</a:t>
                      </a:r>
                      <a:r>
                        <a:rPr sz="1100" b="1" dirty="0">
                          <a:solidFill>
                            <a:srgbClr val="FFFFFF"/>
                          </a:solidFill>
                          <a:latin typeface="Tahoma"/>
                          <a:cs typeface="Tahoma"/>
                        </a:rPr>
                        <a:t>s</a:t>
                      </a:r>
                      <a:r>
                        <a:rPr sz="1100" b="1" spc="-100" dirty="0">
                          <a:solidFill>
                            <a:srgbClr val="FFFFFF"/>
                          </a:solidFill>
                          <a:latin typeface="Tahoma"/>
                          <a:cs typeface="Tahoma"/>
                        </a:rPr>
                        <a:t> </a:t>
                      </a:r>
                      <a:r>
                        <a:rPr sz="1100" b="1" dirty="0">
                          <a:solidFill>
                            <a:srgbClr val="FFFFFF"/>
                          </a:solidFill>
                          <a:latin typeface="Tahoma"/>
                          <a:cs typeface="Tahoma"/>
                        </a:rPr>
                        <a:t>/</a:t>
                      </a:r>
                      <a:r>
                        <a:rPr sz="1100" b="1" spc="-85" dirty="0">
                          <a:solidFill>
                            <a:srgbClr val="FFFFFF"/>
                          </a:solidFill>
                          <a:latin typeface="Tahoma"/>
                          <a:cs typeface="Tahoma"/>
                        </a:rPr>
                        <a:t> </a:t>
                      </a:r>
                      <a:r>
                        <a:rPr sz="1100" b="1" dirty="0">
                          <a:solidFill>
                            <a:srgbClr val="FFFFFF"/>
                          </a:solidFill>
                          <a:latin typeface="Tahoma"/>
                          <a:cs typeface="Tahoma"/>
                        </a:rPr>
                        <a:t>Ci</a:t>
                      </a:r>
                      <a:r>
                        <a:rPr sz="1100" b="1" spc="-10" dirty="0">
                          <a:solidFill>
                            <a:srgbClr val="FFFFFF"/>
                          </a:solidFill>
                          <a:latin typeface="Tahoma"/>
                          <a:cs typeface="Tahoma"/>
                        </a:rPr>
                        <a:t>r</a:t>
                      </a:r>
                      <a:r>
                        <a:rPr sz="1100" b="1" dirty="0">
                          <a:solidFill>
                            <a:srgbClr val="FFFFFF"/>
                          </a:solidFill>
                          <a:latin typeface="Tahoma"/>
                          <a:cs typeface="Tahoma"/>
                        </a:rPr>
                        <a:t>cuit</a:t>
                      </a:r>
                      <a:endParaRPr sz="1100">
                        <a:latin typeface="Tahoma"/>
                        <a:cs typeface="Tahoma"/>
                      </a:endParaRPr>
                    </a:p>
                  </a:txBody>
                  <a:tcPr marL="0" marR="0" marT="142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pPr>
                      <a:endParaRPr sz="1550">
                        <a:latin typeface="Times New Roman"/>
                        <a:cs typeface="Times New Roman"/>
                      </a:endParaRPr>
                    </a:p>
                    <a:p>
                      <a:pPr marL="151765">
                        <a:lnSpc>
                          <a:spcPct val="100000"/>
                        </a:lnSpc>
                      </a:pPr>
                      <a:r>
                        <a:rPr sz="1100" b="1" spc="-5" dirty="0">
                          <a:solidFill>
                            <a:srgbClr val="FFFFFF"/>
                          </a:solidFill>
                          <a:latin typeface="Tahoma"/>
                          <a:cs typeface="Tahoma"/>
                        </a:rPr>
                        <a:t>F</a:t>
                      </a:r>
                      <a:r>
                        <a:rPr sz="1100" b="1" dirty="0">
                          <a:solidFill>
                            <a:srgbClr val="FFFFFF"/>
                          </a:solidFill>
                          <a:latin typeface="Tahoma"/>
                          <a:cs typeface="Tahoma"/>
                        </a:rPr>
                        <a:t>ull</a:t>
                      </a:r>
                      <a:r>
                        <a:rPr sz="1100" b="1" spc="-100" dirty="0">
                          <a:solidFill>
                            <a:srgbClr val="FFFFFF"/>
                          </a:solidFill>
                          <a:latin typeface="Tahoma"/>
                          <a:cs typeface="Tahoma"/>
                        </a:rPr>
                        <a:t> </a:t>
                      </a:r>
                      <a:r>
                        <a:rPr sz="1100" b="1" spc="-5" dirty="0">
                          <a:solidFill>
                            <a:srgbClr val="FFFFFF"/>
                          </a:solidFill>
                          <a:latin typeface="Tahoma"/>
                          <a:cs typeface="Tahoma"/>
                        </a:rPr>
                        <a:t>T</a:t>
                      </a:r>
                      <a:r>
                        <a:rPr sz="1100" b="1" spc="-10" dirty="0">
                          <a:solidFill>
                            <a:srgbClr val="FFFFFF"/>
                          </a:solidFill>
                          <a:latin typeface="Tahoma"/>
                          <a:cs typeface="Tahoma"/>
                        </a:rPr>
                        <a:t>a</a:t>
                      </a:r>
                      <a:r>
                        <a:rPr sz="1100" b="1" dirty="0">
                          <a:solidFill>
                            <a:srgbClr val="FFFFFF"/>
                          </a:solidFill>
                          <a:latin typeface="Tahoma"/>
                          <a:cs typeface="Tahoma"/>
                        </a:rPr>
                        <a:t>keover</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50">
                        <a:latin typeface="Times New Roman"/>
                        <a:cs typeface="Times New Roman"/>
                      </a:endParaRPr>
                    </a:p>
                    <a:p>
                      <a:pPr marL="635" algn="ctr">
                        <a:lnSpc>
                          <a:spcPct val="100000"/>
                        </a:lnSpc>
                      </a:pPr>
                      <a:r>
                        <a:rPr sz="1100" b="1" dirty="0">
                          <a:solidFill>
                            <a:srgbClr val="FFFFFF"/>
                          </a:solidFill>
                          <a:latin typeface="Tahoma"/>
                          <a:cs typeface="Tahoma"/>
                        </a:rPr>
                        <a:t>2</a:t>
                      </a:r>
                      <a:r>
                        <a:rPr sz="1100" b="1" spc="-90" dirty="0">
                          <a:solidFill>
                            <a:srgbClr val="FFFFFF"/>
                          </a:solidFill>
                          <a:latin typeface="Tahoma"/>
                          <a:cs typeface="Tahoma"/>
                        </a:rPr>
                        <a:t> </a:t>
                      </a:r>
                      <a:r>
                        <a:rPr sz="1100" b="1" dirty="0">
                          <a:solidFill>
                            <a:srgbClr val="FFFFFF"/>
                          </a:solidFill>
                          <a:latin typeface="Tahoma"/>
                          <a:cs typeface="Tahoma"/>
                        </a:rPr>
                        <a:t>W</a:t>
                      </a:r>
                      <a:r>
                        <a:rPr sz="1100" b="1" spc="5" dirty="0">
                          <a:solidFill>
                            <a:srgbClr val="FFFFFF"/>
                          </a:solidFill>
                          <a:latin typeface="Tahoma"/>
                          <a:cs typeface="Tahoma"/>
                        </a:rPr>
                        <a:t>e</a:t>
                      </a:r>
                      <a:r>
                        <a:rPr sz="1100" b="1" dirty="0">
                          <a:solidFill>
                            <a:srgbClr val="FFFFFF"/>
                          </a:solidFill>
                          <a:latin typeface="Tahoma"/>
                          <a:cs typeface="Tahoma"/>
                        </a:rPr>
                        <a:t>eks</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50" dirty="0">
                        <a:latin typeface="Times New Roman"/>
                        <a:cs typeface="Times New Roman"/>
                      </a:endParaRPr>
                    </a:p>
                    <a:p>
                      <a:pPr algn="ctr">
                        <a:lnSpc>
                          <a:spcPct val="100000"/>
                        </a:lnSpc>
                      </a:pPr>
                      <a:r>
                        <a:rPr sz="1100" b="1" dirty="0">
                          <a:solidFill>
                            <a:srgbClr val="FFFFFF"/>
                          </a:solidFill>
                          <a:latin typeface="Tahoma"/>
                          <a:cs typeface="Tahoma"/>
                        </a:rPr>
                        <a:t>SAR</a:t>
                      </a:r>
                      <a:r>
                        <a:rPr sz="1100" b="1" spc="-105" dirty="0">
                          <a:solidFill>
                            <a:srgbClr val="FFFFFF"/>
                          </a:solidFill>
                          <a:latin typeface="Tahoma"/>
                          <a:cs typeface="Tahoma"/>
                        </a:rPr>
                        <a:t> </a:t>
                      </a:r>
                      <a:r>
                        <a:rPr sz="1100" b="1" dirty="0">
                          <a:solidFill>
                            <a:srgbClr val="FFFFFF"/>
                          </a:solidFill>
                          <a:latin typeface="Tahoma"/>
                          <a:cs typeface="Tahoma"/>
                        </a:rPr>
                        <a:t>20</a:t>
                      </a:r>
                      <a:r>
                        <a:rPr sz="1100" b="1" spc="-5" dirty="0">
                          <a:solidFill>
                            <a:srgbClr val="FFFFFF"/>
                          </a:solidFill>
                          <a:latin typeface="Tahoma"/>
                          <a:cs typeface="Tahoma"/>
                        </a:rPr>
                        <a:t>,</a:t>
                      </a:r>
                      <a:r>
                        <a:rPr sz="1100" b="1" dirty="0">
                          <a:solidFill>
                            <a:srgbClr val="FFFFFF"/>
                          </a:solidFill>
                          <a:latin typeface="Tahoma"/>
                          <a:cs typeface="Tahoma"/>
                        </a:rPr>
                        <a:t>000</a:t>
                      </a:r>
                      <a:endParaRPr sz="1100" dirty="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bl>
          </a:graphicData>
        </a:graphic>
      </p:graphicFrame>
      <p:sp>
        <p:nvSpPr>
          <p:cNvPr id="7" name="object 7"/>
          <p:cNvSpPr txBox="1">
            <a:spLocks noGrp="1"/>
          </p:cNvSpPr>
          <p:nvPr>
            <p:ph type="title"/>
          </p:nvPr>
        </p:nvSpPr>
        <p:spPr>
          <a:xfrm>
            <a:off x="455472" y="175640"/>
            <a:ext cx="3036570" cy="391160"/>
          </a:xfrm>
          <a:prstGeom prst="rect">
            <a:avLst/>
          </a:prstGeom>
        </p:spPr>
        <p:txBody>
          <a:bodyPr vert="horz" wrap="square" lIns="0" tIns="12700" rIns="0" bIns="0" rtlCol="0">
            <a:spAutoFit/>
          </a:bodyPr>
          <a:lstStyle/>
          <a:p>
            <a:pPr marL="12700">
              <a:lnSpc>
                <a:spcPct val="100000"/>
              </a:lnSpc>
              <a:spcBef>
                <a:spcPts val="100"/>
              </a:spcBef>
            </a:pPr>
            <a:r>
              <a:rPr spc="-125" dirty="0"/>
              <a:t>CI</a:t>
            </a:r>
            <a:r>
              <a:rPr spc="-170" dirty="0"/>
              <a:t>R</a:t>
            </a:r>
            <a:r>
              <a:rPr spc="-90" dirty="0"/>
              <a:t>CUIT</a:t>
            </a:r>
            <a:r>
              <a:rPr spc="-204" dirty="0"/>
              <a:t> </a:t>
            </a:r>
            <a:r>
              <a:rPr spc="-75" dirty="0"/>
              <a:t>RATE</a:t>
            </a:r>
            <a:r>
              <a:rPr spc="-185" dirty="0"/>
              <a:t> </a:t>
            </a:r>
            <a:r>
              <a:rPr spc="170" dirty="0"/>
              <a:t>C</a:t>
            </a:r>
            <a:r>
              <a:rPr spc="165" dirty="0"/>
              <a:t>A</a:t>
            </a:r>
            <a:r>
              <a:rPr spc="-130" dirty="0"/>
              <a:t>RD</a:t>
            </a:r>
          </a:p>
        </p:txBody>
      </p:sp>
      <p:graphicFrame>
        <p:nvGraphicFramePr>
          <p:cNvPr id="8" name="object 8"/>
          <p:cNvGraphicFramePr>
            <a:graphicFrameLocks noGrp="1"/>
          </p:cNvGraphicFramePr>
          <p:nvPr>
            <p:extLst>
              <p:ext uri="{D42A27DB-BD31-4B8C-83A1-F6EECF244321}">
                <p14:modId xmlns:p14="http://schemas.microsoft.com/office/powerpoint/2010/main" val="124069368"/>
              </p:ext>
            </p:extLst>
          </p:nvPr>
        </p:nvGraphicFramePr>
        <p:xfrm>
          <a:off x="5742975" y="1962827"/>
          <a:ext cx="3200400" cy="2746817"/>
        </p:xfrm>
        <a:graphic>
          <a:graphicData uri="http://schemas.openxmlformats.org/drawingml/2006/table">
            <a:tbl>
              <a:tblPr firstRow="1" bandRow="1">
                <a:tableStyleId>{2D5ABB26-0587-4C30-8999-92F81FD0307C}</a:tableStyleId>
              </a:tblPr>
              <a:tblGrid>
                <a:gridCol w="809625">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1457325">
                  <a:extLst>
                    <a:ext uri="{9D8B030D-6E8A-4147-A177-3AD203B41FA5}">
                      <a16:colId xmlns:a16="http://schemas.microsoft.com/office/drawing/2014/main" val="20002"/>
                    </a:ext>
                  </a:extLst>
                </a:gridCol>
              </a:tblGrid>
              <a:tr h="479551">
                <a:tc gridSpan="3">
                  <a:txBody>
                    <a:bodyPr/>
                    <a:lstStyle/>
                    <a:p>
                      <a:pPr marL="803275">
                        <a:lnSpc>
                          <a:spcPct val="100000"/>
                        </a:lnSpc>
                        <a:spcBef>
                          <a:spcPts val="965"/>
                        </a:spcBef>
                      </a:pPr>
                      <a:r>
                        <a:rPr sz="1600" b="1" dirty="0">
                          <a:solidFill>
                            <a:srgbClr val="FFFFFF"/>
                          </a:solidFill>
                          <a:latin typeface="Tahoma"/>
                          <a:cs typeface="Tahoma"/>
                        </a:rPr>
                        <a:t>Di</a:t>
                      </a:r>
                      <a:r>
                        <a:rPr sz="1600" b="1" spc="-5" dirty="0">
                          <a:solidFill>
                            <a:srgbClr val="FFFFFF"/>
                          </a:solidFill>
                          <a:latin typeface="Tahoma"/>
                          <a:cs typeface="Tahoma"/>
                        </a:rPr>
                        <a:t>s</a:t>
                      </a:r>
                      <a:r>
                        <a:rPr sz="1600" b="1" spc="-10" dirty="0">
                          <a:solidFill>
                            <a:srgbClr val="FFFFFF"/>
                          </a:solidFill>
                          <a:latin typeface="Tahoma"/>
                          <a:cs typeface="Tahoma"/>
                        </a:rPr>
                        <a:t>c</a:t>
                      </a:r>
                      <a:r>
                        <a:rPr sz="1600" b="1" dirty="0">
                          <a:solidFill>
                            <a:srgbClr val="FFFFFF"/>
                          </a:solidFill>
                          <a:latin typeface="Tahoma"/>
                          <a:cs typeface="Tahoma"/>
                        </a:rPr>
                        <a:t>ount</a:t>
                      </a:r>
                      <a:r>
                        <a:rPr sz="1600" b="1" spc="-130" dirty="0">
                          <a:solidFill>
                            <a:srgbClr val="FFFFFF"/>
                          </a:solidFill>
                          <a:latin typeface="Tahoma"/>
                          <a:cs typeface="Tahoma"/>
                        </a:rPr>
                        <a:t> </a:t>
                      </a:r>
                      <a:r>
                        <a:rPr sz="1600" b="1" spc="-5" dirty="0">
                          <a:solidFill>
                            <a:srgbClr val="FFFFFF"/>
                          </a:solidFill>
                          <a:latin typeface="Tahoma"/>
                          <a:cs typeface="Tahoma"/>
                        </a:rPr>
                        <a:t>P</a:t>
                      </a:r>
                      <a:r>
                        <a:rPr sz="1600" b="1" dirty="0">
                          <a:solidFill>
                            <a:srgbClr val="FFFFFF"/>
                          </a:solidFill>
                          <a:latin typeface="Tahoma"/>
                          <a:cs typeface="Tahoma"/>
                        </a:rPr>
                        <a:t>ol</a:t>
                      </a:r>
                      <a:r>
                        <a:rPr sz="1600" b="1" spc="-5" dirty="0">
                          <a:solidFill>
                            <a:srgbClr val="FFFFFF"/>
                          </a:solidFill>
                          <a:latin typeface="Tahoma"/>
                          <a:cs typeface="Tahoma"/>
                        </a:rPr>
                        <a:t>i</a:t>
                      </a:r>
                      <a:r>
                        <a:rPr sz="1600" b="1" spc="-10" dirty="0">
                          <a:solidFill>
                            <a:srgbClr val="FFFFFF"/>
                          </a:solidFill>
                          <a:latin typeface="Tahoma"/>
                          <a:cs typeface="Tahoma"/>
                        </a:rPr>
                        <a:t>c</a:t>
                      </a:r>
                      <a:r>
                        <a:rPr sz="1600" b="1" dirty="0">
                          <a:solidFill>
                            <a:srgbClr val="FFFFFF"/>
                          </a:solidFill>
                          <a:latin typeface="Tahoma"/>
                          <a:cs typeface="Tahoma"/>
                        </a:rPr>
                        <a:t>y</a:t>
                      </a:r>
                      <a:endParaRPr sz="1600">
                        <a:latin typeface="Tahoma"/>
                        <a:cs typeface="Tahoma"/>
                      </a:endParaRPr>
                    </a:p>
                  </a:txBody>
                  <a:tcPr marL="0" marR="0" marT="1225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54583">
                <a:tc>
                  <a:txBody>
                    <a:bodyPr/>
                    <a:lstStyle/>
                    <a:p>
                      <a:pPr marL="635" algn="ctr">
                        <a:lnSpc>
                          <a:spcPct val="100000"/>
                        </a:lnSpc>
                        <a:spcBef>
                          <a:spcPts val="715"/>
                        </a:spcBef>
                      </a:pPr>
                      <a:r>
                        <a:rPr sz="1200" b="1" dirty="0">
                          <a:solidFill>
                            <a:srgbClr val="FFFFFF"/>
                          </a:solidFill>
                          <a:latin typeface="Tahoma"/>
                          <a:cs typeface="Tahoma"/>
                        </a:rPr>
                        <a:t>1</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th</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1270" algn="ctr">
                        <a:lnSpc>
                          <a:spcPct val="100000"/>
                        </a:lnSpc>
                        <a:spcBef>
                          <a:spcPts val="715"/>
                        </a:spcBef>
                      </a:pPr>
                      <a:r>
                        <a:rPr sz="1200" b="1" dirty="0">
                          <a:solidFill>
                            <a:srgbClr val="FFFFFF"/>
                          </a:solidFill>
                          <a:latin typeface="Tahoma"/>
                          <a:cs typeface="Tahoma"/>
                        </a:rPr>
                        <a:t>3</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a:t>
                      </a:r>
                      <a:r>
                        <a:rPr sz="1200" b="1" spc="-5" dirty="0">
                          <a:solidFill>
                            <a:srgbClr val="FFFFFF"/>
                          </a:solidFill>
                          <a:latin typeface="Tahoma"/>
                          <a:cs typeface="Tahoma"/>
                        </a:rPr>
                        <a:t>h</a:t>
                      </a:r>
                      <a:r>
                        <a:rPr sz="1200" b="1" dirty="0">
                          <a:solidFill>
                            <a:srgbClr val="FFFFFF"/>
                          </a:solidFill>
                          <a:latin typeface="Tahoma"/>
                          <a:cs typeface="Tahoma"/>
                        </a:rPr>
                        <a:t>s</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marL="370205">
                        <a:lnSpc>
                          <a:spcPct val="100000"/>
                        </a:lnSpc>
                        <a:spcBef>
                          <a:spcPts val="715"/>
                        </a:spcBef>
                      </a:pPr>
                      <a:r>
                        <a:rPr sz="1200" b="1" dirty="0">
                          <a:solidFill>
                            <a:srgbClr val="FFFFFF"/>
                          </a:solidFill>
                          <a:latin typeface="Tahoma"/>
                          <a:cs typeface="Tahoma"/>
                        </a:rPr>
                        <a:t>6</a:t>
                      </a:r>
                      <a:r>
                        <a:rPr sz="1200" b="1" spc="-110" dirty="0">
                          <a:solidFill>
                            <a:srgbClr val="FFFFFF"/>
                          </a:solidFill>
                          <a:latin typeface="Tahoma"/>
                          <a:cs typeface="Tahoma"/>
                        </a:rPr>
                        <a:t> </a:t>
                      </a:r>
                      <a:r>
                        <a:rPr sz="1200" b="1" dirty="0">
                          <a:solidFill>
                            <a:srgbClr val="FFFFFF"/>
                          </a:solidFill>
                          <a:latin typeface="Tahoma"/>
                          <a:cs typeface="Tahoma"/>
                        </a:rPr>
                        <a:t>Mo</a:t>
                      </a:r>
                      <a:r>
                        <a:rPr sz="1200" b="1" spc="-5" dirty="0">
                          <a:solidFill>
                            <a:srgbClr val="FFFFFF"/>
                          </a:solidFill>
                          <a:latin typeface="Tahoma"/>
                          <a:cs typeface="Tahoma"/>
                        </a:rPr>
                        <a:t>n</a:t>
                      </a:r>
                      <a:r>
                        <a:rPr sz="1200" b="1" dirty="0">
                          <a:solidFill>
                            <a:srgbClr val="FFFFFF"/>
                          </a:solidFill>
                          <a:latin typeface="Tahoma"/>
                          <a:cs typeface="Tahoma"/>
                        </a:rPr>
                        <a:t>t</a:t>
                      </a:r>
                      <a:r>
                        <a:rPr sz="1200" b="1" spc="-5" dirty="0">
                          <a:solidFill>
                            <a:srgbClr val="FFFFFF"/>
                          </a:solidFill>
                          <a:latin typeface="Tahoma"/>
                          <a:cs typeface="Tahoma"/>
                        </a:rPr>
                        <a:t>h</a:t>
                      </a:r>
                      <a:r>
                        <a:rPr sz="1200" b="1" dirty="0">
                          <a:solidFill>
                            <a:srgbClr val="FFFFFF"/>
                          </a:solidFill>
                          <a:latin typeface="Tahoma"/>
                          <a:cs typeface="Tahoma"/>
                        </a:rPr>
                        <a:t>s</a:t>
                      </a:r>
                      <a:endParaRPr sz="1200">
                        <a:latin typeface="Tahoma"/>
                        <a:cs typeface="Tahom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extLst>
                  <a:ext uri="{0D108BD9-81ED-4DB2-BD59-A6C34878D82A}">
                    <a16:rowId xmlns:a16="http://schemas.microsoft.com/office/drawing/2014/main" val="10001"/>
                  </a:ext>
                </a:extLst>
              </a:tr>
              <a:tr h="627888">
                <a:tc>
                  <a:txBody>
                    <a:bodyPr/>
                    <a:lstStyle/>
                    <a:p>
                      <a:pPr>
                        <a:lnSpc>
                          <a:spcPct val="100000"/>
                        </a:lnSpc>
                        <a:spcBef>
                          <a:spcPts val="20"/>
                        </a:spcBef>
                      </a:pPr>
                      <a:endParaRPr sz="16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spcBef>
                          <a:spcPts val="20"/>
                        </a:spcBef>
                      </a:pPr>
                      <a:endParaRPr sz="16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23215" marR="114935" indent="-198120">
                        <a:lnSpc>
                          <a:spcPct val="100000"/>
                        </a:lnSpc>
                        <a:spcBef>
                          <a:spcPts val="1200"/>
                        </a:spcBef>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524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593344">
                <a:tc>
                  <a:txBody>
                    <a:bodyPr/>
                    <a:lstStyle/>
                    <a:p>
                      <a:pPr>
                        <a:lnSpc>
                          <a:spcPct val="100000"/>
                        </a:lnSpc>
                      </a:pPr>
                      <a:endParaRPr sz="15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pPr>
                      <a:endParaRPr sz="15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23215" marR="114935" indent="-198120">
                        <a:lnSpc>
                          <a:spcPct val="100000"/>
                        </a:lnSpc>
                        <a:spcBef>
                          <a:spcPts val="1065"/>
                        </a:spcBef>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352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691451">
                <a:tc>
                  <a:txBody>
                    <a:bodyPr/>
                    <a:lstStyle/>
                    <a:p>
                      <a:pPr>
                        <a:lnSpc>
                          <a:spcPct val="100000"/>
                        </a:lnSpc>
                        <a:spcBef>
                          <a:spcPts val="40"/>
                        </a:spcBef>
                      </a:pPr>
                      <a:endParaRPr sz="1800">
                        <a:latin typeface="Times New Roman"/>
                        <a:cs typeface="Times New Roman"/>
                      </a:endParaRPr>
                    </a:p>
                    <a:p>
                      <a:pPr marL="1905" algn="ctr">
                        <a:lnSpc>
                          <a:spcPct val="100000"/>
                        </a:lnSpc>
                      </a:pPr>
                      <a:r>
                        <a:rPr sz="1100" b="1" spc="-170" dirty="0">
                          <a:solidFill>
                            <a:srgbClr val="FFFFFF"/>
                          </a:solidFill>
                          <a:latin typeface="Tahoma"/>
                          <a:cs typeface="Tahoma"/>
                        </a:rPr>
                        <a:t>0%</a:t>
                      </a:r>
                      <a:endParaRPr sz="1100">
                        <a:latin typeface="Tahoma"/>
                        <a:cs typeface="Tahoma"/>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5D4E6"/>
                    </a:solidFill>
                  </a:tcPr>
                </a:tc>
                <a:tc>
                  <a:txBody>
                    <a:bodyPr/>
                    <a:lstStyle/>
                    <a:p>
                      <a:pPr>
                        <a:lnSpc>
                          <a:spcPct val="100000"/>
                        </a:lnSpc>
                        <a:spcBef>
                          <a:spcPts val="40"/>
                        </a:spcBef>
                      </a:pPr>
                      <a:endParaRPr sz="1800">
                        <a:latin typeface="Times New Roman"/>
                        <a:cs typeface="Times New Roman"/>
                      </a:endParaRPr>
                    </a:p>
                    <a:p>
                      <a:pPr algn="ctr">
                        <a:lnSpc>
                          <a:spcPct val="100000"/>
                        </a:lnSpc>
                      </a:pPr>
                      <a:r>
                        <a:rPr sz="1100" b="1" dirty="0">
                          <a:solidFill>
                            <a:srgbClr val="FFFFFF"/>
                          </a:solidFill>
                          <a:latin typeface="Tahoma"/>
                          <a:cs typeface="Tahoma"/>
                        </a:rPr>
                        <a:t>Up</a:t>
                      </a:r>
                      <a:r>
                        <a:rPr sz="1100" b="1" spc="-90" dirty="0">
                          <a:solidFill>
                            <a:srgbClr val="FFFFFF"/>
                          </a:solidFill>
                          <a:latin typeface="Tahoma"/>
                          <a:cs typeface="Tahoma"/>
                        </a:rPr>
                        <a:t> </a:t>
                      </a:r>
                      <a:r>
                        <a:rPr sz="1100" b="1" spc="-5" dirty="0">
                          <a:solidFill>
                            <a:srgbClr val="FFFFFF"/>
                          </a:solidFill>
                          <a:latin typeface="Tahoma"/>
                          <a:cs typeface="Tahoma"/>
                        </a:rPr>
                        <a:t>t</a:t>
                      </a:r>
                      <a:r>
                        <a:rPr sz="1100" b="1" dirty="0">
                          <a:solidFill>
                            <a:srgbClr val="FFFFFF"/>
                          </a:solidFill>
                          <a:latin typeface="Tahoma"/>
                          <a:cs typeface="Tahoma"/>
                        </a:rPr>
                        <a:t>o</a:t>
                      </a:r>
                      <a:r>
                        <a:rPr sz="1100" b="1" spc="-95" dirty="0">
                          <a:solidFill>
                            <a:srgbClr val="FFFFFF"/>
                          </a:solidFill>
                          <a:latin typeface="Tahoma"/>
                          <a:cs typeface="Tahoma"/>
                        </a:rPr>
                        <a:t> </a:t>
                      </a:r>
                      <a:r>
                        <a:rPr sz="1100" b="1" dirty="0">
                          <a:solidFill>
                            <a:srgbClr val="FFFFFF"/>
                          </a:solidFill>
                          <a:latin typeface="Tahoma"/>
                          <a:cs typeface="Tahoma"/>
                        </a:rPr>
                        <a:t>15%</a:t>
                      </a:r>
                      <a:endParaRPr sz="1100">
                        <a:latin typeface="Tahoma"/>
                        <a:cs typeface="Tahoma"/>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5"/>
                        </a:spcBef>
                      </a:pPr>
                      <a:endParaRPr sz="1250">
                        <a:latin typeface="Times New Roman"/>
                        <a:cs typeface="Times New Roman"/>
                      </a:endParaRPr>
                    </a:p>
                    <a:p>
                      <a:pPr marL="323215" marR="114935" indent="-198120">
                        <a:lnSpc>
                          <a:spcPct val="100000"/>
                        </a:lnSpc>
                      </a:pPr>
                      <a:r>
                        <a:rPr sz="1100" b="1" dirty="0">
                          <a:solidFill>
                            <a:srgbClr val="FFFFFF"/>
                          </a:solidFill>
                          <a:latin typeface="Tahoma"/>
                          <a:cs typeface="Tahoma"/>
                        </a:rPr>
                        <a:t>5</a:t>
                      </a:r>
                      <a:r>
                        <a:rPr sz="1100" b="1" spc="-95" dirty="0">
                          <a:solidFill>
                            <a:srgbClr val="FFFFFF"/>
                          </a:solidFill>
                          <a:latin typeface="Tahoma"/>
                          <a:cs typeface="Tahoma"/>
                        </a:rPr>
                        <a:t>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hs</a:t>
                      </a:r>
                      <a:r>
                        <a:rPr sz="1100" b="1" spc="-100" dirty="0">
                          <a:solidFill>
                            <a:srgbClr val="FFFFFF"/>
                          </a:solidFill>
                          <a:latin typeface="Tahoma"/>
                          <a:cs typeface="Tahoma"/>
                        </a:rPr>
                        <a:t> </a:t>
                      </a:r>
                      <a:r>
                        <a:rPr sz="1100" b="1" spc="-5" dirty="0">
                          <a:solidFill>
                            <a:srgbClr val="FFFFFF"/>
                          </a:solidFill>
                          <a:latin typeface="Tahoma"/>
                          <a:cs typeface="Tahoma"/>
                        </a:rPr>
                        <a:t>P</a:t>
                      </a:r>
                      <a:r>
                        <a:rPr sz="1100" b="1" spc="-10" dirty="0">
                          <a:solidFill>
                            <a:srgbClr val="FFFFFF"/>
                          </a:solidFill>
                          <a:latin typeface="Tahoma"/>
                          <a:cs typeface="Tahoma"/>
                        </a:rPr>
                        <a:t>a</a:t>
                      </a:r>
                      <a:r>
                        <a:rPr sz="1100" b="1" dirty="0">
                          <a:solidFill>
                            <a:srgbClr val="FFFFFF"/>
                          </a:solidFill>
                          <a:latin typeface="Tahoma"/>
                          <a:cs typeface="Tahoma"/>
                        </a:rPr>
                        <a:t>id</a:t>
                      </a:r>
                      <a:r>
                        <a:rPr sz="1100" b="1" spc="-80" dirty="0">
                          <a:solidFill>
                            <a:srgbClr val="FFFFFF"/>
                          </a:solidFill>
                          <a:latin typeface="Tahoma"/>
                          <a:cs typeface="Tahoma"/>
                        </a:rPr>
                        <a:t> </a:t>
                      </a:r>
                      <a:r>
                        <a:rPr sz="1100" b="1" dirty="0">
                          <a:solidFill>
                            <a:srgbClr val="FFFFFF"/>
                          </a:solidFill>
                          <a:latin typeface="Tahoma"/>
                          <a:cs typeface="Tahoma"/>
                        </a:rPr>
                        <a:t>+</a:t>
                      </a:r>
                      <a:r>
                        <a:rPr sz="1100" b="1" spc="-95" dirty="0">
                          <a:solidFill>
                            <a:srgbClr val="FFFFFF"/>
                          </a:solidFill>
                          <a:latin typeface="Tahoma"/>
                          <a:cs typeface="Tahoma"/>
                        </a:rPr>
                        <a:t> </a:t>
                      </a:r>
                      <a:r>
                        <a:rPr sz="1100" b="1" dirty="0">
                          <a:solidFill>
                            <a:srgbClr val="FFFFFF"/>
                          </a:solidFill>
                          <a:latin typeface="Tahoma"/>
                          <a:cs typeface="Tahoma"/>
                        </a:rPr>
                        <a:t>1  </a:t>
                      </a:r>
                      <a:r>
                        <a:rPr sz="1100" b="1" spc="-10" dirty="0">
                          <a:solidFill>
                            <a:srgbClr val="FFFFFF"/>
                          </a:solidFill>
                          <a:latin typeface="Tahoma"/>
                          <a:cs typeface="Tahoma"/>
                        </a:rPr>
                        <a:t>M</a:t>
                      </a:r>
                      <a:r>
                        <a:rPr sz="1100" b="1" dirty="0">
                          <a:solidFill>
                            <a:srgbClr val="FFFFFF"/>
                          </a:solidFill>
                          <a:latin typeface="Tahoma"/>
                          <a:cs typeface="Tahoma"/>
                        </a:rPr>
                        <a:t>on</a:t>
                      </a:r>
                      <a:r>
                        <a:rPr sz="1100" b="1" spc="-5" dirty="0">
                          <a:solidFill>
                            <a:srgbClr val="FFFFFF"/>
                          </a:solidFill>
                          <a:latin typeface="Tahoma"/>
                          <a:cs typeface="Tahoma"/>
                        </a:rPr>
                        <a:t>t</a:t>
                      </a:r>
                      <a:r>
                        <a:rPr sz="1100" b="1" dirty="0">
                          <a:solidFill>
                            <a:srgbClr val="FFFFFF"/>
                          </a:solidFill>
                          <a:latin typeface="Tahoma"/>
                          <a:cs typeface="Tahoma"/>
                        </a:rPr>
                        <a:t>h</a:t>
                      </a:r>
                      <a:r>
                        <a:rPr sz="1100" b="1" spc="-95" dirty="0">
                          <a:solidFill>
                            <a:srgbClr val="FFFFFF"/>
                          </a:solidFill>
                          <a:latin typeface="Tahoma"/>
                          <a:cs typeface="Tahoma"/>
                        </a:rPr>
                        <a:t> </a:t>
                      </a:r>
                      <a:r>
                        <a:rPr sz="1100" b="1" spc="-5" dirty="0">
                          <a:solidFill>
                            <a:srgbClr val="FFFFFF"/>
                          </a:solidFill>
                          <a:latin typeface="Tahoma"/>
                          <a:cs typeface="Tahoma"/>
                        </a:rPr>
                        <a:t>F</a:t>
                      </a:r>
                      <a:r>
                        <a:rPr sz="1100" b="1" dirty="0">
                          <a:solidFill>
                            <a:srgbClr val="FFFFFF"/>
                          </a:solidFill>
                          <a:latin typeface="Tahoma"/>
                          <a:cs typeface="Tahoma"/>
                        </a:rPr>
                        <a:t>REE</a:t>
                      </a:r>
                      <a:endParaRPr sz="1100">
                        <a:latin typeface="Tahoma"/>
                        <a:cs typeface="Tahoma"/>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bl>
          </a:graphicData>
        </a:graphic>
      </p:graphicFrame>
      <p:pic>
        <p:nvPicPr>
          <p:cNvPr id="9" name="object 9"/>
          <p:cNvPicPr/>
          <p:nvPr/>
        </p:nvPicPr>
        <p:blipFill>
          <a:blip r:embed="rId4" cstate="print"/>
          <a:stretch>
            <a:fillRect/>
          </a:stretch>
        </p:blipFill>
        <p:spPr>
          <a:xfrm>
            <a:off x="5381625" y="219011"/>
            <a:ext cx="3562350" cy="745807"/>
          </a:xfrm>
          <a:prstGeom prst="rect">
            <a:avLst/>
          </a:prstGeom>
        </p:spPr>
      </p:pic>
      <p:pic>
        <p:nvPicPr>
          <p:cNvPr id="11" name="object 11"/>
          <p:cNvPicPr/>
          <p:nvPr/>
        </p:nvPicPr>
        <p:blipFill>
          <a:blip r:embed="rId5" cstate="print"/>
          <a:stretch>
            <a:fillRect/>
          </a:stretch>
        </p:blipFill>
        <p:spPr>
          <a:xfrm>
            <a:off x="8205723" y="4836934"/>
            <a:ext cx="833437" cy="175183"/>
          </a:xfrm>
          <a:prstGeom prst="rect">
            <a:avLst/>
          </a:prstGeom>
        </p:spPr>
      </p:pic>
      <p:sp>
        <p:nvSpPr>
          <p:cNvPr id="12" name="TextBox 11">
            <a:extLst>
              <a:ext uri="{FF2B5EF4-FFF2-40B4-BE49-F238E27FC236}">
                <a16:creationId xmlns:a16="http://schemas.microsoft.com/office/drawing/2014/main" id="{325115E5-3CD8-1906-CF7A-C792026569B8}"/>
              </a:ext>
            </a:extLst>
          </p:cNvPr>
          <p:cNvSpPr txBox="1"/>
          <p:nvPr/>
        </p:nvSpPr>
        <p:spPr>
          <a:xfrm>
            <a:off x="199425" y="1209090"/>
            <a:ext cx="1248375" cy="369332"/>
          </a:xfrm>
          <a:prstGeom prst="rect">
            <a:avLst/>
          </a:prstGeom>
          <a:noFill/>
        </p:spPr>
        <p:txBody>
          <a:bodyPr wrap="square" rtlCol="0">
            <a:spAutoFit/>
          </a:bodyPr>
          <a:lstStyle/>
          <a:p>
            <a:r>
              <a:rPr lang="en-US" b="1" spc="30" dirty="0">
                <a:solidFill>
                  <a:srgbClr val="FFFFFF"/>
                </a:solidFill>
                <a:latin typeface="Lucida Sans Unicode"/>
                <a:cs typeface="Lucida Sans Unicode"/>
              </a:rPr>
              <a:t>Circuit1</a:t>
            </a:r>
            <a:endParaRPr lang="en-GB" b="1" spc="30" dirty="0">
              <a:solidFill>
                <a:srgbClr val="FFFFFF"/>
              </a:solidFill>
              <a:latin typeface="Lucida Sans Unicode"/>
              <a:cs typeface="Lucida Sans Unicode"/>
            </a:endParaRPr>
          </a:p>
        </p:txBody>
      </p:sp>
      <p:sp>
        <p:nvSpPr>
          <p:cNvPr id="13" name="TextBox 12">
            <a:extLst>
              <a:ext uri="{FF2B5EF4-FFF2-40B4-BE49-F238E27FC236}">
                <a16:creationId xmlns:a16="http://schemas.microsoft.com/office/drawing/2014/main" id="{4D1B7375-8338-D85E-BD8B-69DB24CDA16D}"/>
              </a:ext>
            </a:extLst>
          </p:cNvPr>
          <p:cNvSpPr txBox="1"/>
          <p:nvPr/>
        </p:nvSpPr>
        <p:spPr>
          <a:xfrm>
            <a:off x="1234635" y="947268"/>
            <a:ext cx="2102748" cy="830997"/>
          </a:xfrm>
          <a:prstGeom prst="rect">
            <a:avLst/>
          </a:prstGeom>
          <a:noFill/>
        </p:spPr>
        <p:txBody>
          <a:bodyPr wrap="square" rtlCol="0">
            <a:spAutoFit/>
          </a:bodyPr>
          <a:lstStyle/>
          <a:p>
            <a:pPr marL="171450" indent="-171450">
              <a:buFont typeface="Arial" panose="020B0604020202020204" pitchFamily="34" charset="0"/>
              <a:buChar char="•"/>
            </a:pPr>
            <a:r>
              <a:rPr lang="en-US" sz="1200" b="1" dirty="0">
                <a:solidFill>
                  <a:srgbClr val="FFAB40"/>
                </a:solidFill>
              </a:rPr>
              <a:t>Danube </a:t>
            </a:r>
            <a:r>
              <a:rPr lang="en-US" sz="1200" b="1" dirty="0" err="1">
                <a:solidFill>
                  <a:srgbClr val="FFAB40"/>
                </a:solidFill>
              </a:rPr>
              <a:t>Khaldiya</a:t>
            </a:r>
            <a:r>
              <a:rPr lang="en-US" sz="1200" b="1" dirty="0">
                <a:solidFill>
                  <a:srgbClr val="FFAB40"/>
                </a:solidFill>
              </a:rPr>
              <a:t> – Jeddah</a:t>
            </a:r>
          </a:p>
          <a:p>
            <a:pPr marL="171450" indent="-171450">
              <a:buFont typeface="Arial" panose="020B0604020202020204" pitchFamily="34" charset="0"/>
              <a:buChar char="•"/>
            </a:pPr>
            <a:r>
              <a:rPr lang="en-US" sz="1200" b="1" dirty="0">
                <a:solidFill>
                  <a:srgbClr val="FFAB40"/>
                </a:solidFill>
              </a:rPr>
              <a:t>Danube Nahda – Jeddah</a:t>
            </a:r>
          </a:p>
          <a:p>
            <a:pPr marL="171450" indent="-171450">
              <a:buFont typeface="Arial" panose="020B0604020202020204" pitchFamily="34" charset="0"/>
              <a:buChar char="•"/>
            </a:pPr>
            <a:r>
              <a:rPr lang="en-US" sz="1200" b="1" dirty="0">
                <a:solidFill>
                  <a:srgbClr val="FFAB40"/>
                </a:solidFill>
              </a:rPr>
              <a:t>Danube </a:t>
            </a:r>
            <a:r>
              <a:rPr lang="en-US" sz="1200" b="1" dirty="0" err="1">
                <a:solidFill>
                  <a:srgbClr val="FFAB40"/>
                </a:solidFill>
              </a:rPr>
              <a:t>Nakhla</a:t>
            </a:r>
            <a:r>
              <a:rPr lang="en-US" sz="1200" b="1" dirty="0">
                <a:solidFill>
                  <a:srgbClr val="FFAB40"/>
                </a:solidFill>
              </a:rPr>
              <a:t> – Riyadh</a:t>
            </a:r>
          </a:p>
          <a:p>
            <a:pPr marL="171450" indent="-171450">
              <a:buFont typeface="Arial" panose="020B0604020202020204" pitchFamily="34" charset="0"/>
              <a:buChar char="•"/>
            </a:pPr>
            <a:r>
              <a:rPr lang="en-US" sz="1200" b="1" dirty="0">
                <a:solidFill>
                  <a:srgbClr val="FFAB40"/>
                </a:solidFill>
              </a:rPr>
              <a:t>Danube </a:t>
            </a:r>
            <a:r>
              <a:rPr lang="en-US" sz="1200" b="1" dirty="0" err="1">
                <a:solidFill>
                  <a:srgbClr val="FFAB40"/>
                </a:solidFill>
              </a:rPr>
              <a:t>Arbaeen</a:t>
            </a:r>
            <a:r>
              <a:rPr lang="en-US" sz="1200" b="1" dirty="0">
                <a:solidFill>
                  <a:srgbClr val="FFAB40"/>
                </a:solidFill>
              </a:rPr>
              <a:t> - Jeddah</a:t>
            </a:r>
            <a:endParaRPr lang="en-GB" sz="1200" b="1" dirty="0">
              <a:solidFill>
                <a:srgbClr val="FFAB40"/>
              </a:solidFill>
            </a:endParaRPr>
          </a:p>
        </p:txBody>
      </p:sp>
      <p:sp>
        <p:nvSpPr>
          <p:cNvPr id="14" name="TextBox 13">
            <a:extLst>
              <a:ext uri="{FF2B5EF4-FFF2-40B4-BE49-F238E27FC236}">
                <a16:creationId xmlns:a16="http://schemas.microsoft.com/office/drawing/2014/main" id="{79B10F57-E449-1102-A3F6-33F2D7326386}"/>
              </a:ext>
            </a:extLst>
          </p:cNvPr>
          <p:cNvSpPr txBox="1"/>
          <p:nvPr/>
        </p:nvSpPr>
        <p:spPr>
          <a:xfrm>
            <a:off x="4786842" y="1209090"/>
            <a:ext cx="1248375" cy="369332"/>
          </a:xfrm>
          <a:prstGeom prst="rect">
            <a:avLst/>
          </a:prstGeom>
          <a:noFill/>
        </p:spPr>
        <p:txBody>
          <a:bodyPr wrap="square" rtlCol="0">
            <a:spAutoFit/>
          </a:bodyPr>
          <a:lstStyle/>
          <a:p>
            <a:r>
              <a:rPr lang="en-US" b="1" spc="30" dirty="0">
                <a:solidFill>
                  <a:srgbClr val="FFFFFF"/>
                </a:solidFill>
                <a:latin typeface="Lucida Sans Unicode"/>
                <a:cs typeface="Lucida Sans Unicode"/>
              </a:rPr>
              <a:t>Circuit2</a:t>
            </a:r>
            <a:endParaRPr lang="en-GB" b="1" spc="30" dirty="0">
              <a:solidFill>
                <a:srgbClr val="FFFFFF"/>
              </a:solidFill>
              <a:latin typeface="Lucida Sans Unicode"/>
              <a:cs typeface="Lucida Sans Unicode"/>
            </a:endParaRPr>
          </a:p>
        </p:txBody>
      </p:sp>
      <p:sp>
        <p:nvSpPr>
          <p:cNvPr id="15" name="TextBox 14">
            <a:extLst>
              <a:ext uri="{FF2B5EF4-FFF2-40B4-BE49-F238E27FC236}">
                <a16:creationId xmlns:a16="http://schemas.microsoft.com/office/drawing/2014/main" id="{52444640-FC1B-C09E-1A42-997C53213F17}"/>
              </a:ext>
            </a:extLst>
          </p:cNvPr>
          <p:cNvSpPr txBox="1"/>
          <p:nvPr/>
        </p:nvSpPr>
        <p:spPr>
          <a:xfrm>
            <a:off x="5822051" y="947268"/>
            <a:ext cx="2298379" cy="830997"/>
          </a:xfrm>
          <a:prstGeom prst="rect">
            <a:avLst/>
          </a:prstGeom>
          <a:noFill/>
        </p:spPr>
        <p:txBody>
          <a:bodyPr wrap="square" rtlCol="0">
            <a:spAutoFit/>
          </a:bodyPr>
          <a:lstStyle/>
          <a:p>
            <a:pPr marL="171450" indent="-171450">
              <a:buFont typeface="Arial" panose="020B0604020202020204" pitchFamily="34" charset="0"/>
              <a:buChar char="•"/>
            </a:pPr>
            <a:r>
              <a:rPr lang="en-US" sz="1200" b="1" dirty="0">
                <a:solidFill>
                  <a:srgbClr val="FFAB40"/>
                </a:solidFill>
              </a:rPr>
              <a:t>Danube Panorama – Riyadh</a:t>
            </a:r>
          </a:p>
          <a:p>
            <a:pPr marL="171450" indent="-171450">
              <a:buFont typeface="Arial" panose="020B0604020202020204" pitchFamily="34" charset="0"/>
              <a:buChar char="•"/>
            </a:pPr>
            <a:r>
              <a:rPr lang="en-US" sz="1200" b="1" dirty="0">
                <a:solidFill>
                  <a:srgbClr val="FFAB40"/>
                </a:solidFill>
              </a:rPr>
              <a:t>Danube </a:t>
            </a:r>
            <a:r>
              <a:rPr lang="en-US" sz="1200" b="1" dirty="0" err="1">
                <a:solidFill>
                  <a:srgbClr val="FFAB40"/>
                </a:solidFill>
              </a:rPr>
              <a:t>Tahliya</a:t>
            </a:r>
            <a:r>
              <a:rPr lang="en-US" sz="1200" b="1" dirty="0">
                <a:solidFill>
                  <a:srgbClr val="FFAB40"/>
                </a:solidFill>
              </a:rPr>
              <a:t> 2 – Jeddah</a:t>
            </a:r>
          </a:p>
          <a:p>
            <a:pPr marL="171450" indent="-171450">
              <a:buFont typeface="Arial" panose="020B0604020202020204" pitchFamily="34" charset="0"/>
              <a:buChar char="•"/>
            </a:pPr>
            <a:r>
              <a:rPr lang="en-US" sz="1200" b="1" dirty="0">
                <a:solidFill>
                  <a:srgbClr val="FFAB40"/>
                </a:solidFill>
              </a:rPr>
              <a:t>Danube </a:t>
            </a:r>
            <a:r>
              <a:rPr lang="en-US" sz="1200" b="1" dirty="0" err="1">
                <a:solidFill>
                  <a:srgbClr val="FFAB40"/>
                </a:solidFill>
              </a:rPr>
              <a:t>Jumaa</a:t>
            </a:r>
            <a:r>
              <a:rPr lang="en-US" sz="1200" b="1" dirty="0">
                <a:solidFill>
                  <a:srgbClr val="FFAB40"/>
                </a:solidFill>
              </a:rPr>
              <a:t> – Khobar</a:t>
            </a:r>
          </a:p>
          <a:p>
            <a:pPr marL="171450" indent="-171450">
              <a:buFont typeface="Arial" panose="020B0604020202020204" pitchFamily="34" charset="0"/>
              <a:buChar char="•"/>
            </a:pPr>
            <a:r>
              <a:rPr lang="en-US" sz="1200" b="1" dirty="0">
                <a:solidFill>
                  <a:srgbClr val="FFAB40"/>
                </a:solidFill>
              </a:rPr>
              <a:t>Bin Dawood Rotana - Madinah</a:t>
            </a:r>
            <a:endParaRPr lang="en-GB" sz="1200" b="1" dirty="0">
              <a:solidFill>
                <a:srgbClr val="FFAB4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C2E9F2-76C0-F6E4-13DA-4B50B14E31E0}"/>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2" cstate="print"/>
          <a:stretch>
            <a:fillRect/>
          </a:stretch>
        </p:blipFill>
        <p:spPr>
          <a:xfrm>
            <a:off x="125299" y="1028573"/>
            <a:ext cx="4191254" cy="3143377"/>
          </a:xfrm>
          <a:prstGeom prst="rect">
            <a:avLst/>
          </a:prstGeom>
        </p:spPr>
      </p:pic>
      <p:pic>
        <p:nvPicPr>
          <p:cNvPr id="3" name="object 3"/>
          <p:cNvPicPr/>
          <p:nvPr/>
        </p:nvPicPr>
        <p:blipFill>
          <a:blip r:embed="rId3" cstate="print"/>
          <a:stretch>
            <a:fillRect/>
          </a:stretch>
        </p:blipFill>
        <p:spPr>
          <a:xfrm>
            <a:off x="4674361" y="1028573"/>
            <a:ext cx="4191253" cy="3143377"/>
          </a:xfrm>
          <a:prstGeom prst="rect">
            <a:avLst/>
          </a:prstGeom>
        </p:spPr>
      </p:pic>
      <p:pic>
        <p:nvPicPr>
          <p:cNvPr id="4" name="object 4"/>
          <p:cNvPicPr/>
          <p:nvPr/>
        </p:nvPicPr>
        <p:blipFill>
          <a:blip r:embed="rId4" cstate="print"/>
          <a:stretch>
            <a:fillRect/>
          </a:stretch>
        </p:blipFill>
        <p:spPr>
          <a:xfrm>
            <a:off x="8205723" y="4836934"/>
            <a:ext cx="833437" cy="17518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7DC057-E981-9124-3C7D-3BE04ABDA1A5}"/>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2" cstate="print"/>
          <a:stretch>
            <a:fillRect/>
          </a:stretch>
        </p:blipFill>
        <p:spPr>
          <a:xfrm>
            <a:off x="118620" y="839028"/>
            <a:ext cx="4384802" cy="3288538"/>
          </a:xfrm>
          <a:prstGeom prst="rect">
            <a:avLst/>
          </a:prstGeom>
        </p:spPr>
      </p:pic>
      <p:pic>
        <p:nvPicPr>
          <p:cNvPr id="3" name="object 3"/>
          <p:cNvPicPr/>
          <p:nvPr/>
        </p:nvPicPr>
        <p:blipFill>
          <a:blip r:embed="rId3" cstate="print"/>
          <a:stretch>
            <a:fillRect/>
          </a:stretch>
        </p:blipFill>
        <p:spPr>
          <a:xfrm>
            <a:off x="4620386" y="839028"/>
            <a:ext cx="4384801" cy="3288538"/>
          </a:xfrm>
          <a:prstGeom prst="rect">
            <a:avLst/>
          </a:prstGeom>
        </p:spPr>
      </p:pic>
      <p:pic>
        <p:nvPicPr>
          <p:cNvPr id="4" name="object 4"/>
          <p:cNvPicPr/>
          <p:nvPr/>
        </p:nvPicPr>
        <p:blipFill>
          <a:blip r:embed="rId4" cstate="print"/>
          <a:stretch>
            <a:fillRect/>
          </a:stretch>
        </p:blipFill>
        <p:spPr>
          <a:xfrm>
            <a:off x="8205723" y="4836934"/>
            <a:ext cx="833437" cy="1751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70DBAC-90BF-0910-63B1-8B364386CED0}"/>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062A3B6F-0A97-5212-F9D5-050D7C191772}"/>
              </a:ext>
            </a:extLst>
          </p:cNvPr>
          <p:cNvPicPr>
            <a:picLocks noChangeAspect="1"/>
          </p:cNvPicPr>
          <p:nvPr/>
        </p:nvPicPr>
        <p:blipFill>
          <a:blip r:embed="rId2"/>
          <a:srcRect t="32163"/>
          <a:stretch/>
        </p:blipFill>
        <p:spPr>
          <a:xfrm>
            <a:off x="228600" y="285750"/>
            <a:ext cx="8686800" cy="4419600"/>
          </a:xfrm>
          <a:prstGeom prst="rect">
            <a:avLst/>
          </a:prstGeom>
        </p:spPr>
      </p:pic>
      <p:pic>
        <p:nvPicPr>
          <p:cNvPr id="9" name="object 3">
            <a:extLst>
              <a:ext uri="{FF2B5EF4-FFF2-40B4-BE49-F238E27FC236}">
                <a16:creationId xmlns:a16="http://schemas.microsoft.com/office/drawing/2014/main" id="{46D8B740-A930-4223-CA0B-33A9EBF9E353}"/>
              </a:ext>
            </a:extLst>
          </p:cNvPr>
          <p:cNvPicPr/>
          <p:nvPr/>
        </p:nvPicPr>
        <p:blipFill>
          <a:blip r:embed="rId3" cstate="print"/>
          <a:stretch>
            <a:fillRect/>
          </a:stretch>
        </p:blipFill>
        <p:spPr>
          <a:xfrm>
            <a:off x="8205723" y="4836934"/>
            <a:ext cx="833437" cy="17518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8CD5DE-56FD-2B22-A489-DCBE8BFEB36F}"/>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2" cstate="print"/>
          <a:stretch>
            <a:fillRect/>
          </a:stretch>
        </p:blipFill>
        <p:spPr>
          <a:xfrm>
            <a:off x="362724" y="439597"/>
            <a:ext cx="8418576" cy="4320032"/>
          </a:xfrm>
          <a:prstGeom prst="rect">
            <a:avLst/>
          </a:prstGeom>
        </p:spPr>
      </p:pic>
      <p:pic>
        <p:nvPicPr>
          <p:cNvPr id="3" name="object 3"/>
          <p:cNvPicPr/>
          <p:nvPr/>
        </p:nvPicPr>
        <p:blipFill>
          <a:blip r:embed="rId3" cstate="print"/>
          <a:stretch>
            <a:fillRect/>
          </a:stretch>
        </p:blipFill>
        <p:spPr>
          <a:xfrm>
            <a:off x="8205723" y="4836934"/>
            <a:ext cx="833437" cy="17518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7399F3-8A2B-9236-48F7-13185A73F961}"/>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2" cstate="print"/>
          <a:stretch>
            <a:fillRect/>
          </a:stretch>
        </p:blipFill>
        <p:spPr>
          <a:xfrm>
            <a:off x="839698" y="451243"/>
            <a:ext cx="7464552" cy="4320032"/>
          </a:xfrm>
          <a:prstGeom prst="rect">
            <a:avLst/>
          </a:prstGeom>
        </p:spPr>
      </p:pic>
      <p:pic>
        <p:nvPicPr>
          <p:cNvPr id="3" name="object 3"/>
          <p:cNvPicPr/>
          <p:nvPr/>
        </p:nvPicPr>
        <p:blipFill>
          <a:blip r:embed="rId3" cstate="print"/>
          <a:stretch>
            <a:fillRect/>
          </a:stretch>
        </p:blipFill>
        <p:spPr>
          <a:xfrm>
            <a:off x="8205723" y="4836934"/>
            <a:ext cx="833437" cy="17518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2E6F0D-B03B-6A4B-4A72-79CBBA6A7099}"/>
              </a:ext>
            </a:extLst>
          </p:cNvPr>
          <p:cNvSpPr/>
          <p:nvPr/>
        </p:nvSpPr>
        <p:spPr>
          <a:xfrm>
            <a:off x="0" y="0"/>
            <a:ext cx="9144000" cy="5143500"/>
          </a:xfrm>
          <a:prstGeom prst="rect">
            <a:avLst/>
          </a:prstGeom>
          <a:solidFill>
            <a:srgbClr val="011633"/>
          </a:solidFill>
          <a:ln>
            <a:solidFill>
              <a:srgbClr val="011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bject 2"/>
          <p:cNvPicPr/>
          <p:nvPr/>
        </p:nvPicPr>
        <p:blipFill>
          <a:blip r:embed="rId2" cstate="print"/>
          <a:stretch>
            <a:fillRect/>
          </a:stretch>
        </p:blipFill>
        <p:spPr>
          <a:xfrm>
            <a:off x="748766" y="434581"/>
            <a:ext cx="7646416" cy="4320032"/>
          </a:xfrm>
          <a:prstGeom prst="rect">
            <a:avLst/>
          </a:prstGeom>
        </p:spPr>
      </p:pic>
      <p:pic>
        <p:nvPicPr>
          <p:cNvPr id="3" name="object 3"/>
          <p:cNvPicPr/>
          <p:nvPr/>
        </p:nvPicPr>
        <p:blipFill>
          <a:blip r:embed="rId3" cstate="print"/>
          <a:stretch>
            <a:fillRect/>
          </a:stretch>
        </p:blipFill>
        <p:spPr>
          <a:xfrm>
            <a:off x="8205723" y="4836934"/>
            <a:ext cx="833437" cy="17518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5"/>
            <a:ext cx="9143999" cy="5143473"/>
          </a:xfrm>
          <a:prstGeom prst="rect">
            <a:avLst/>
          </a:prstGeom>
        </p:spPr>
      </p:pic>
      <p:pic>
        <p:nvPicPr>
          <p:cNvPr id="3" name="object 3"/>
          <p:cNvPicPr/>
          <p:nvPr/>
        </p:nvPicPr>
        <p:blipFill>
          <a:blip r:embed="rId3" cstate="print"/>
          <a:stretch>
            <a:fillRect/>
          </a:stretch>
        </p:blipFill>
        <p:spPr>
          <a:xfrm>
            <a:off x="2808732" y="2238755"/>
            <a:ext cx="5556504" cy="1714500"/>
          </a:xfrm>
          <a:prstGeom prst="rect">
            <a:avLst/>
          </a:prstGeom>
        </p:spPr>
      </p:pic>
      <p:sp>
        <p:nvSpPr>
          <p:cNvPr id="4" name="object 4"/>
          <p:cNvSpPr txBox="1"/>
          <p:nvPr/>
        </p:nvSpPr>
        <p:spPr>
          <a:xfrm>
            <a:off x="3313557" y="2459482"/>
            <a:ext cx="4552950" cy="939800"/>
          </a:xfrm>
          <a:prstGeom prst="rect">
            <a:avLst/>
          </a:prstGeom>
        </p:spPr>
        <p:txBody>
          <a:bodyPr vert="horz" wrap="square" lIns="0" tIns="12700" rIns="0" bIns="0" rtlCol="0">
            <a:spAutoFit/>
          </a:bodyPr>
          <a:lstStyle/>
          <a:p>
            <a:pPr marL="12700">
              <a:lnSpc>
                <a:spcPct val="100000"/>
              </a:lnSpc>
              <a:spcBef>
                <a:spcPts val="100"/>
              </a:spcBef>
              <a:tabLst>
                <a:tab pos="2767965" algn="l"/>
              </a:tabLst>
            </a:pPr>
            <a:r>
              <a:rPr sz="6000" b="1" spc="-165" dirty="0">
                <a:solidFill>
                  <a:srgbClr val="FFFFFF"/>
                </a:solidFill>
                <a:latin typeface="Verdana"/>
                <a:cs typeface="Verdana"/>
              </a:rPr>
              <a:t>THAN	</a:t>
            </a:r>
            <a:r>
              <a:rPr sz="6000" b="1" spc="-150" dirty="0">
                <a:solidFill>
                  <a:srgbClr val="FFFFFF"/>
                </a:solidFill>
                <a:latin typeface="Verdana"/>
                <a:cs typeface="Verdana"/>
              </a:rPr>
              <a:t>YOU</a:t>
            </a:r>
            <a:endParaRPr sz="6000">
              <a:latin typeface="Verdana"/>
              <a:cs typeface="Verdana"/>
            </a:endParaRPr>
          </a:p>
        </p:txBody>
      </p:sp>
      <p:grpSp>
        <p:nvGrpSpPr>
          <p:cNvPr id="5" name="object 5"/>
          <p:cNvGrpSpPr/>
          <p:nvPr/>
        </p:nvGrpSpPr>
        <p:grpSpPr>
          <a:xfrm>
            <a:off x="4247388" y="2693936"/>
            <a:ext cx="2882265" cy="890905"/>
            <a:chOff x="4247388" y="2693936"/>
            <a:chExt cx="2882265" cy="890905"/>
          </a:xfrm>
        </p:grpSpPr>
        <p:sp>
          <p:nvSpPr>
            <p:cNvPr id="6" name="object 6"/>
            <p:cNvSpPr/>
            <p:nvPr/>
          </p:nvSpPr>
          <p:spPr>
            <a:xfrm>
              <a:off x="5627637" y="2693949"/>
              <a:ext cx="381635" cy="545465"/>
            </a:xfrm>
            <a:custGeom>
              <a:avLst/>
              <a:gdLst/>
              <a:ahLst/>
              <a:cxnLst/>
              <a:rect l="l" t="t" r="r" b="b"/>
              <a:pathLst>
                <a:path w="381635" h="545464">
                  <a:moveTo>
                    <a:pt x="355828" y="272681"/>
                  </a:moveTo>
                  <a:lnTo>
                    <a:pt x="151028" y="0"/>
                  </a:lnTo>
                  <a:lnTo>
                    <a:pt x="0" y="0"/>
                  </a:lnTo>
                  <a:lnTo>
                    <a:pt x="204812" y="272681"/>
                  </a:lnTo>
                  <a:lnTo>
                    <a:pt x="25" y="545363"/>
                  </a:lnTo>
                  <a:lnTo>
                    <a:pt x="151028" y="545363"/>
                  </a:lnTo>
                  <a:lnTo>
                    <a:pt x="355828" y="272681"/>
                  </a:lnTo>
                  <a:close/>
                </a:path>
                <a:path w="381635" h="545464">
                  <a:moveTo>
                    <a:pt x="381571" y="421297"/>
                  </a:moveTo>
                  <a:lnTo>
                    <a:pt x="274078" y="545363"/>
                  </a:lnTo>
                  <a:lnTo>
                    <a:pt x="381571" y="545363"/>
                  </a:lnTo>
                  <a:lnTo>
                    <a:pt x="381571" y="421297"/>
                  </a:lnTo>
                  <a:close/>
                </a:path>
              </a:pathLst>
            </a:custGeom>
            <a:solidFill>
              <a:srgbClr val="5294CF"/>
            </a:solidFill>
          </p:spPr>
          <p:txBody>
            <a:bodyPr wrap="square" lIns="0" tIns="0" rIns="0" bIns="0" rtlCol="0"/>
            <a:lstStyle/>
            <a:p>
              <a:endParaRPr/>
            </a:p>
          </p:txBody>
        </p:sp>
        <p:pic>
          <p:nvPicPr>
            <p:cNvPr id="7" name="object 7"/>
            <p:cNvPicPr/>
            <p:nvPr/>
          </p:nvPicPr>
          <p:blipFill>
            <a:blip r:embed="rId4" cstate="print"/>
            <a:stretch>
              <a:fillRect/>
            </a:stretch>
          </p:blipFill>
          <p:spPr>
            <a:xfrm>
              <a:off x="4247388" y="3461003"/>
              <a:ext cx="2881884" cy="123444"/>
            </a:xfrm>
            <a:prstGeom prst="rect">
              <a:avLst/>
            </a:prstGeom>
          </p:spPr>
        </p:pic>
        <p:sp>
          <p:nvSpPr>
            <p:cNvPr id="8" name="object 8"/>
            <p:cNvSpPr/>
            <p:nvPr/>
          </p:nvSpPr>
          <p:spPr>
            <a:xfrm>
              <a:off x="4306443" y="3505834"/>
              <a:ext cx="2763520" cy="0"/>
            </a:xfrm>
            <a:custGeom>
              <a:avLst/>
              <a:gdLst/>
              <a:ahLst/>
              <a:cxnLst/>
              <a:rect l="l" t="t" r="r" b="b"/>
              <a:pathLst>
                <a:path w="2763520">
                  <a:moveTo>
                    <a:pt x="0" y="0"/>
                  </a:moveTo>
                  <a:lnTo>
                    <a:pt x="2763012" y="0"/>
                  </a:lnTo>
                </a:path>
              </a:pathLst>
            </a:custGeom>
            <a:ln w="9525">
              <a:solidFill>
                <a:srgbClr val="FFAB40"/>
              </a:solidFill>
            </a:ln>
          </p:spPr>
          <p:txBody>
            <a:bodyPr wrap="square" lIns="0" tIns="0" rIns="0" bIns="0" rtlCol="0"/>
            <a:lstStyle/>
            <a:p>
              <a:endParaRPr/>
            </a:p>
          </p:txBody>
        </p:sp>
      </p:grpSp>
      <p:sp>
        <p:nvSpPr>
          <p:cNvPr id="9" name="object 9"/>
          <p:cNvSpPr txBox="1"/>
          <p:nvPr/>
        </p:nvSpPr>
        <p:spPr>
          <a:xfrm>
            <a:off x="4432553" y="3599815"/>
            <a:ext cx="2501900" cy="452755"/>
          </a:xfrm>
          <a:prstGeom prst="rect">
            <a:avLst/>
          </a:prstGeom>
        </p:spPr>
        <p:txBody>
          <a:bodyPr vert="horz" wrap="square" lIns="0" tIns="12700" rIns="0" bIns="0" rtlCol="0">
            <a:spAutoFit/>
          </a:bodyPr>
          <a:lstStyle/>
          <a:p>
            <a:pPr algn="ctr">
              <a:lnSpc>
                <a:spcPct val="100000"/>
              </a:lnSpc>
              <a:spcBef>
                <a:spcPts val="100"/>
              </a:spcBef>
            </a:pPr>
            <a:r>
              <a:rPr sz="1400" spc="50" dirty="0">
                <a:solidFill>
                  <a:srgbClr val="FFAB40"/>
                </a:solidFill>
                <a:latin typeface="Lucida Sans Unicode"/>
                <a:cs typeface="Lucida Sans Unicode"/>
                <a:hlinkClick r:id="rId5"/>
              </a:rPr>
              <a:t>sales@onskreenmedia.com</a:t>
            </a:r>
            <a:endParaRPr sz="1400">
              <a:latin typeface="Lucida Sans Unicode"/>
              <a:cs typeface="Lucida Sans Unicode"/>
            </a:endParaRPr>
          </a:p>
          <a:p>
            <a:pPr marL="2540" algn="ctr">
              <a:lnSpc>
                <a:spcPct val="100000"/>
              </a:lnSpc>
            </a:pPr>
            <a:r>
              <a:rPr sz="1400" spc="-80" dirty="0">
                <a:solidFill>
                  <a:srgbClr val="FFAB40"/>
                </a:solidFill>
                <a:latin typeface="Lucida Sans Unicode"/>
                <a:cs typeface="Lucida Sans Unicode"/>
              </a:rPr>
              <a:t>+9</a:t>
            </a:r>
            <a:r>
              <a:rPr sz="1400" spc="-280" dirty="0">
                <a:solidFill>
                  <a:srgbClr val="FFAB40"/>
                </a:solidFill>
                <a:latin typeface="Lucida Sans Unicode"/>
                <a:cs typeface="Lucida Sans Unicode"/>
              </a:rPr>
              <a:t>71</a:t>
            </a:r>
            <a:r>
              <a:rPr sz="1400" spc="-90" dirty="0">
                <a:solidFill>
                  <a:srgbClr val="FFAB40"/>
                </a:solidFill>
                <a:latin typeface="Lucida Sans Unicode"/>
                <a:cs typeface="Lucida Sans Unicode"/>
              </a:rPr>
              <a:t> </a:t>
            </a:r>
            <a:r>
              <a:rPr sz="1400" spc="-15" dirty="0">
                <a:solidFill>
                  <a:srgbClr val="FFAB40"/>
                </a:solidFill>
                <a:latin typeface="Lucida Sans Unicode"/>
                <a:cs typeface="Lucida Sans Unicode"/>
              </a:rPr>
              <a:t>5</a:t>
            </a:r>
            <a:r>
              <a:rPr sz="1400" spc="-5" dirty="0">
                <a:solidFill>
                  <a:srgbClr val="FFAB40"/>
                </a:solidFill>
                <a:latin typeface="Lucida Sans Unicode"/>
                <a:cs typeface="Lucida Sans Unicode"/>
              </a:rPr>
              <a:t>5</a:t>
            </a:r>
            <a:r>
              <a:rPr sz="1400" spc="-75" dirty="0">
                <a:solidFill>
                  <a:srgbClr val="FFAB40"/>
                </a:solidFill>
                <a:latin typeface="Lucida Sans Unicode"/>
                <a:cs typeface="Lucida Sans Unicode"/>
              </a:rPr>
              <a:t> </a:t>
            </a:r>
            <a:r>
              <a:rPr sz="1400" spc="-5" dirty="0">
                <a:solidFill>
                  <a:srgbClr val="FFAB40"/>
                </a:solidFill>
                <a:latin typeface="Lucida Sans Unicode"/>
                <a:cs typeface="Lucida Sans Unicode"/>
              </a:rPr>
              <a:t>9</a:t>
            </a:r>
            <a:r>
              <a:rPr sz="1400" spc="-15" dirty="0">
                <a:solidFill>
                  <a:srgbClr val="FFAB40"/>
                </a:solidFill>
                <a:latin typeface="Lucida Sans Unicode"/>
                <a:cs typeface="Lucida Sans Unicode"/>
              </a:rPr>
              <a:t>5</a:t>
            </a:r>
            <a:r>
              <a:rPr sz="1400" spc="-5" dirty="0">
                <a:solidFill>
                  <a:srgbClr val="FFAB40"/>
                </a:solidFill>
                <a:latin typeface="Lucida Sans Unicode"/>
                <a:cs typeface="Lucida Sans Unicode"/>
              </a:rPr>
              <a:t>5</a:t>
            </a:r>
            <a:r>
              <a:rPr sz="1400" spc="-70" dirty="0">
                <a:solidFill>
                  <a:srgbClr val="FFAB40"/>
                </a:solidFill>
                <a:latin typeface="Lucida Sans Unicode"/>
                <a:cs typeface="Lucida Sans Unicode"/>
              </a:rPr>
              <a:t> </a:t>
            </a:r>
            <a:r>
              <a:rPr sz="1400" spc="-20" dirty="0">
                <a:solidFill>
                  <a:srgbClr val="FFAB40"/>
                </a:solidFill>
                <a:latin typeface="Lucida Sans Unicode"/>
                <a:cs typeface="Lucida Sans Unicode"/>
              </a:rPr>
              <a:t>9625</a:t>
            </a:r>
            <a:endParaRPr sz="1400">
              <a:latin typeface="Lucida Sans Unicode"/>
              <a:cs typeface="Lucida Sans Unicod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a01b60e9-6ef2-4b3b-b198-c88f5d6230b6}" enabled="1" method="Privileged" siteId="{7c4f77bb-bc61-4789-8aca-54aa04ebb634}" contentBits="2" removed="0"/>
</clbl:labelList>
</file>

<file path=docProps/app.xml><?xml version="1.0" encoding="utf-8"?>
<Properties xmlns="http://schemas.openxmlformats.org/officeDocument/2006/extended-properties" xmlns:vt="http://schemas.openxmlformats.org/officeDocument/2006/docPropsVTypes">
  <Template/>
  <TotalTime>122</TotalTime>
  <Words>962</Words>
  <Application>Microsoft Office PowerPoint</Application>
  <PresentationFormat>On-screen Show (16:9)</PresentationFormat>
  <Paragraphs>285</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Lucida Sans Unicode</vt:lpstr>
      <vt:lpstr>Tahoma</vt:lpstr>
      <vt:lpstr>Times New Roman</vt:lpstr>
      <vt:lpstr>Verdana</vt:lpstr>
      <vt:lpstr>Office Theme</vt:lpstr>
      <vt:lpstr>Digital Media Solution</vt:lpstr>
      <vt:lpstr> ONSKREEN </vt:lpstr>
      <vt:lpstr>ONSKREEN’S LATEST SOLUTION FOR THE SAUDI MARKET</vt:lpstr>
      <vt:lpstr>Revolutionizing in market communication through advertising with dynamic, high-visibility digital communication spaces. </vt:lpstr>
      <vt:lpstr>WHY ONSKREEN? </vt:lpstr>
      <vt:lpstr>AVERAGE MONTHLY FOOTFALL</vt:lpstr>
      <vt:lpstr>ONSKREEN MEDIA KEY FEATURES</vt:lpstr>
      <vt:lpstr>BRAND BENEFITS</vt:lpstr>
      <vt:lpstr>PowerPoint Presentation</vt:lpstr>
      <vt:lpstr>MEDIA Space </vt:lpstr>
      <vt:lpstr>MEDIA COVERAGE </vt:lpstr>
      <vt:lpstr>4 MAIN  CITIES</vt:lpstr>
      <vt:lpstr>INDIVIDUAL RATE CARD</vt:lpstr>
      <vt:lpstr>CIRCUIT RATE CARD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Media Solution</dc:title>
  <dc:creator>Bassem Albatsha</dc:creator>
  <cp:lastModifiedBy>Bassem</cp:lastModifiedBy>
  <cp:revision>4</cp:revision>
  <dcterms:created xsi:type="dcterms:W3CDTF">2024-08-15T09:13:25Z</dcterms:created>
  <dcterms:modified xsi:type="dcterms:W3CDTF">2024-08-27T10:17:40Z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2024-08-14T00:00:00Z</vt:filetime>
  </property>
  <property fmtid="{D5CDD505-2E9C-101B-9397-08002B2CF9AE}" pid="3" name="Creator">
    <vt:lpwstr>Microsoft® PowerPoint® for Microsoft 365</vt:lpwstr>
  </property>
  <property fmtid="{D5CDD505-2E9C-101B-9397-08002B2CF9AE}" pid="4" name="LastSaved">
    <vt:filetime>2024-08-15T00:00:00Z</vt:filetime>
  </property>
  <property fmtid="{D5CDD505-2E9C-101B-9397-08002B2CF9AE}" pid="5" name="ClassificationContentMarkingFooterLocations">
    <vt:lpwstr>Office Theme:8</vt:lpwstr>
  </property>
  <property fmtid="{D5CDD505-2E9C-101B-9397-08002B2CF9AE}" pid="6" name="ClassificationContentMarkingFooterText">
    <vt:lpwstr>Classification: Public</vt:lpwstr>
  </property>
</Properties>
</file>